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6" r:id="rId2"/>
    <p:sldId id="293" r:id="rId3"/>
    <p:sldId id="280" r:id="rId4"/>
    <p:sldId id="257" r:id="rId5"/>
    <p:sldId id="277" r:id="rId6"/>
    <p:sldId id="275" r:id="rId7"/>
    <p:sldId id="272" r:id="rId8"/>
    <p:sldId id="289" r:id="rId9"/>
    <p:sldId id="262" r:id="rId10"/>
    <p:sldId id="281" r:id="rId11"/>
    <p:sldId id="282" r:id="rId12"/>
    <p:sldId id="283" r:id="rId13"/>
    <p:sldId id="286" r:id="rId14"/>
    <p:sldId id="264" r:id="rId15"/>
    <p:sldId id="291" r:id="rId16"/>
    <p:sldId id="292" r:id="rId17"/>
    <p:sldId id="290" r:id="rId18"/>
    <p:sldId id="265" r:id="rId19"/>
    <p:sldId id="266" r:id="rId20"/>
    <p:sldId id="273" r:id="rId21"/>
    <p:sldId id="268" r:id="rId22"/>
    <p:sldId id="278" r:id="rId2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8EBFA8-C1B1-47C8-B83D-AE1C076AA051}" v="1630" dt="2025-06-09T19:20:37.38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3447" autoAdjust="0"/>
  </p:normalViewPr>
  <p:slideViewPr>
    <p:cSldViewPr snapToGrid="0">
      <p:cViewPr varScale="1">
        <p:scale>
          <a:sx n="59" d="100"/>
          <a:sy n="59" d="100"/>
        </p:scale>
        <p:origin x="836" y="5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chan" userId="d2286b8da86dbed0" providerId="LiveId" clId="{6F6CB19D-A75F-42AD-ACB6-F9F6474A0A9F}"/>
    <pc:docChg chg="undo redo custSel addSld delSld modSld sldOrd">
      <pc:chgData name="kimberly chan" userId="d2286b8da86dbed0" providerId="LiveId" clId="{6F6CB19D-A75F-42AD-ACB6-F9F6474A0A9F}" dt="2025-02-27T20:32:47.329" v="2660" actId="122"/>
      <pc:docMkLst>
        <pc:docMk/>
      </pc:docMkLst>
      <pc:sldChg chg="addSp delSp modSp mod">
        <pc:chgData name="kimberly chan" userId="d2286b8da86dbed0" providerId="LiveId" clId="{6F6CB19D-A75F-42AD-ACB6-F9F6474A0A9F}" dt="2025-02-27T20:16:35.671" v="2411" actId="1038"/>
        <pc:sldMkLst>
          <pc:docMk/>
          <pc:sldMk cId="1735457427" sldId="256"/>
        </pc:sldMkLst>
      </pc:sldChg>
      <pc:sldChg chg="modSp mod">
        <pc:chgData name="kimberly chan" userId="d2286b8da86dbed0" providerId="LiveId" clId="{6F6CB19D-A75F-42AD-ACB6-F9F6474A0A9F}" dt="2025-02-27T20:12:22.051" v="2400" actId="114"/>
        <pc:sldMkLst>
          <pc:docMk/>
          <pc:sldMk cId="2647369735" sldId="257"/>
        </pc:sldMkLst>
      </pc:sldChg>
      <pc:sldChg chg="addSp modSp del mod">
        <pc:chgData name="kimberly chan" userId="d2286b8da86dbed0" providerId="LiveId" clId="{6F6CB19D-A75F-42AD-ACB6-F9F6474A0A9F}" dt="2025-02-27T17:47:39.504" v="1529" actId="47"/>
        <pc:sldMkLst>
          <pc:docMk/>
          <pc:sldMk cId="3388870833" sldId="258"/>
        </pc:sldMkLst>
      </pc:sldChg>
      <pc:sldChg chg="del">
        <pc:chgData name="kimberly chan" userId="d2286b8da86dbed0" providerId="LiveId" clId="{6F6CB19D-A75F-42AD-ACB6-F9F6474A0A9F}" dt="2025-02-26T16:46:31.900" v="0" actId="47"/>
        <pc:sldMkLst>
          <pc:docMk/>
          <pc:sldMk cId="3501159581" sldId="259"/>
        </pc:sldMkLst>
      </pc:sldChg>
      <pc:sldChg chg="del">
        <pc:chgData name="kimberly chan" userId="d2286b8da86dbed0" providerId="LiveId" clId="{6F6CB19D-A75F-42AD-ACB6-F9F6474A0A9F}" dt="2025-02-27T17:20:04.614" v="1337" actId="47"/>
        <pc:sldMkLst>
          <pc:docMk/>
          <pc:sldMk cId="3837442438" sldId="260"/>
        </pc:sldMkLst>
      </pc:sldChg>
      <pc:sldChg chg="addSp delSp modSp del mod setBg">
        <pc:chgData name="kimberly chan" userId="d2286b8da86dbed0" providerId="LiveId" clId="{6F6CB19D-A75F-42AD-ACB6-F9F6474A0A9F}" dt="2025-02-26T19:54:11.804" v="727" actId="47"/>
        <pc:sldMkLst>
          <pc:docMk/>
          <pc:sldMk cId="2230066694" sldId="261"/>
        </pc:sldMkLst>
      </pc:sldChg>
      <pc:sldChg chg="addSp delSp modSp mod">
        <pc:chgData name="kimberly chan" userId="d2286b8da86dbed0" providerId="LiveId" clId="{6F6CB19D-A75F-42AD-ACB6-F9F6474A0A9F}" dt="2025-02-27T20:29:00.666" v="2602" actId="113"/>
        <pc:sldMkLst>
          <pc:docMk/>
          <pc:sldMk cId="528723851" sldId="262"/>
        </pc:sldMkLst>
      </pc:sldChg>
      <pc:sldChg chg="del">
        <pc:chgData name="kimberly chan" userId="d2286b8da86dbed0" providerId="LiveId" clId="{6F6CB19D-A75F-42AD-ACB6-F9F6474A0A9F}" dt="2025-02-26T17:30:17.716" v="149" actId="47"/>
        <pc:sldMkLst>
          <pc:docMk/>
          <pc:sldMk cId="107789852" sldId="263"/>
        </pc:sldMkLst>
      </pc:sldChg>
      <pc:sldChg chg="addSp delSp modSp mod ord setBg">
        <pc:chgData name="kimberly chan" userId="d2286b8da86dbed0" providerId="LiveId" clId="{6F6CB19D-A75F-42AD-ACB6-F9F6474A0A9F}" dt="2025-02-27T20:12:44.814" v="2404" actId="114"/>
        <pc:sldMkLst>
          <pc:docMk/>
          <pc:sldMk cId="1216322252" sldId="264"/>
        </pc:sldMkLst>
      </pc:sldChg>
      <pc:sldChg chg="addSp delSp modSp mod setBg">
        <pc:chgData name="kimberly chan" userId="d2286b8da86dbed0" providerId="LiveId" clId="{6F6CB19D-A75F-42AD-ACB6-F9F6474A0A9F}" dt="2025-02-27T18:04:45.798" v="1624" actId="255"/>
        <pc:sldMkLst>
          <pc:docMk/>
          <pc:sldMk cId="1805297094" sldId="265"/>
        </pc:sldMkLst>
      </pc:sldChg>
      <pc:sldChg chg="addSp delSp modSp mod setBg">
        <pc:chgData name="kimberly chan" userId="d2286b8da86dbed0" providerId="LiveId" clId="{6F6CB19D-A75F-42AD-ACB6-F9F6474A0A9F}" dt="2025-02-27T18:15:00.985" v="1639" actId="1076"/>
        <pc:sldMkLst>
          <pc:docMk/>
          <pc:sldMk cId="1870839370" sldId="266"/>
        </pc:sldMkLst>
      </pc:sldChg>
      <pc:sldChg chg="addSp delSp modSp del mod setBg">
        <pc:chgData name="kimberly chan" userId="d2286b8da86dbed0" providerId="LiveId" clId="{6F6CB19D-A75F-42AD-ACB6-F9F6474A0A9F}" dt="2025-02-27T17:32:29.969" v="1524" actId="47"/>
        <pc:sldMkLst>
          <pc:docMk/>
          <pc:sldMk cId="3789333712" sldId="267"/>
        </pc:sldMkLst>
      </pc:sldChg>
      <pc:sldChg chg="addSp modSp mod setBg">
        <pc:chgData name="kimberly chan" userId="d2286b8da86dbed0" providerId="LiveId" clId="{6F6CB19D-A75F-42AD-ACB6-F9F6474A0A9F}" dt="2025-02-27T20:13:01.159" v="2408" actId="114"/>
        <pc:sldMkLst>
          <pc:docMk/>
          <pc:sldMk cId="1221312850" sldId="268"/>
        </pc:sldMkLst>
      </pc:sldChg>
      <pc:sldChg chg="del">
        <pc:chgData name="kimberly chan" userId="d2286b8da86dbed0" providerId="LiveId" clId="{6F6CB19D-A75F-42AD-ACB6-F9F6474A0A9F}" dt="2025-02-26T16:46:33.704" v="1" actId="47"/>
        <pc:sldMkLst>
          <pc:docMk/>
          <pc:sldMk cId="2871331289" sldId="269"/>
        </pc:sldMkLst>
      </pc:sldChg>
      <pc:sldChg chg="addSp delSp modSp mod">
        <pc:chgData name="kimberly chan" userId="d2286b8da86dbed0" providerId="LiveId" clId="{6F6CB19D-A75F-42AD-ACB6-F9F6474A0A9F}" dt="2025-02-27T20:32:47.329" v="2660" actId="122"/>
        <pc:sldMkLst>
          <pc:docMk/>
          <pc:sldMk cId="3014878028" sldId="270"/>
        </pc:sldMkLst>
      </pc:sldChg>
      <pc:sldChg chg="addSp delSp modSp new mod setBg addAnim delAnim">
        <pc:chgData name="kimberly chan" userId="d2286b8da86dbed0" providerId="LiveId" clId="{6F6CB19D-A75F-42AD-ACB6-F9F6474A0A9F}" dt="2025-02-27T20:12:28.529" v="2401" actId="114"/>
        <pc:sldMkLst>
          <pc:docMk/>
          <pc:sldMk cId="593872369" sldId="271"/>
        </pc:sldMkLst>
      </pc:sldChg>
      <pc:sldChg chg="new del ord">
        <pc:chgData name="kimberly chan" userId="d2286b8da86dbed0" providerId="LiveId" clId="{6F6CB19D-A75F-42AD-ACB6-F9F6474A0A9F}" dt="2025-02-26T18:08:57.010" v="524" actId="47"/>
        <pc:sldMkLst>
          <pc:docMk/>
          <pc:sldMk cId="1630595324" sldId="271"/>
        </pc:sldMkLst>
      </pc:sldChg>
      <pc:sldChg chg="addSp delSp modSp add mod ord">
        <pc:chgData name="kimberly chan" userId="d2286b8da86dbed0" providerId="LiveId" clId="{6F6CB19D-A75F-42AD-ACB6-F9F6474A0A9F}" dt="2025-02-27T18:44:05.281" v="2373" actId="20577"/>
        <pc:sldMkLst>
          <pc:docMk/>
          <pc:sldMk cId="3683112396" sldId="272"/>
        </pc:sldMkLst>
      </pc:sldChg>
      <pc:sldChg chg="addSp delSp modSp new mod setBg">
        <pc:chgData name="kimberly chan" userId="d2286b8da86dbed0" providerId="LiveId" clId="{6F6CB19D-A75F-42AD-ACB6-F9F6474A0A9F}" dt="2025-02-27T20:12:54.109" v="2406" actId="114"/>
        <pc:sldMkLst>
          <pc:docMk/>
          <pc:sldMk cId="3144393481" sldId="273"/>
        </pc:sldMkLst>
      </pc:sldChg>
    </pc:docChg>
  </pc:docChgLst>
  <pc:docChgLst>
    <pc:chgData name="kimberly chan" userId="d2286b8da86dbed0" providerId="LiveId" clId="{0F8EBFA8-C1B1-47C8-B83D-AE1C076AA051}"/>
    <pc:docChg chg="undo custSel addSld delSld modSld sldOrd">
      <pc:chgData name="kimberly chan" userId="d2286b8da86dbed0" providerId="LiveId" clId="{0F8EBFA8-C1B1-47C8-B83D-AE1C076AA051}" dt="2025-06-09T19:21:31.109" v="4405" actId="1076"/>
      <pc:docMkLst>
        <pc:docMk/>
      </pc:docMkLst>
      <pc:sldChg chg="del">
        <pc:chgData name="kimberly chan" userId="d2286b8da86dbed0" providerId="LiveId" clId="{0F8EBFA8-C1B1-47C8-B83D-AE1C076AA051}" dt="2025-05-28T02:58:58.392" v="386" actId="47"/>
        <pc:sldMkLst>
          <pc:docMk/>
          <pc:sldMk cId="1735457427" sldId="256"/>
        </pc:sldMkLst>
      </pc:sldChg>
      <pc:sldChg chg="addSp delSp modSp mod">
        <pc:chgData name="kimberly chan" userId="d2286b8da86dbed0" providerId="LiveId" clId="{0F8EBFA8-C1B1-47C8-B83D-AE1C076AA051}" dt="2025-06-09T16:52:33.301" v="4327" actId="113"/>
        <pc:sldMkLst>
          <pc:docMk/>
          <pc:sldMk cId="2647369735" sldId="257"/>
        </pc:sldMkLst>
        <pc:spChg chg="mod">
          <ac:chgData name="kimberly chan" userId="d2286b8da86dbed0" providerId="LiveId" clId="{0F8EBFA8-C1B1-47C8-B83D-AE1C076AA051}" dt="2025-06-04T01:41:45.439" v="1934" actId="1076"/>
          <ac:spMkLst>
            <pc:docMk/>
            <pc:sldMk cId="2647369735" sldId="257"/>
            <ac:spMk id="2" creationId="{8658730D-7598-8536-9A9F-34B89E56A5C1}"/>
          </ac:spMkLst>
        </pc:spChg>
        <pc:spChg chg="add del mod">
          <ac:chgData name="kimberly chan" userId="d2286b8da86dbed0" providerId="LiveId" clId="{0F8EBFA8-C1B1-47C8-B83D-AE1C076AA051}" dt="2025-06-09T16:52:33.301" v="4327" actId="113"/>
          <ac:spMkLst>
            <pc:docMk/>
            <pc:sldMk cId="2647369735" sldId="257"/>
            <ac:spMk id="4" creationId="{D06A00AF-8FD1-9B03-33A2-BD3B660334C9}"/>
          </ac:spMkLst>
        </pc:spChg>
        <pc:graphicFrameChg chg="mod">
          <ac:chgData name="kimberly chan" userId="d2286b8da86dbed0" providerId="LiveId" clId="{0F8EBFA8-C1B1-47C8-B83D-AE1C076AA051}" dt="2025-06-04T01:39:05.916" v="1923"/>
          <ac:graphicFrameMkLst>
            <pc:docMk/>
            <pc:sldMk cId="2647369735" sldId="257"/>
            <ac:graphicFrameMk id="7" creationId="{53CDCD25-AEC4-1B35-46C1-43CC7608BD4D}"/>
          </ac:graphicFrameMkLst>
        </pc:graphicFrameChg>
      </pc:sldChg>
      <pc:sldChg chg="addSp delSp modSp mod">
        <pc:chgData name="kimberly chan" userId="d2286b8da86dbed0" providerId="LiveId" clId="{0F8EBFA8-C1B1-47C8-B83D-AE1C076AA051}" dt="2025-06-09T16:53:31.523" v="4336" actId="20577"/>
        <pc:sldMkLst>
          <pc:docMk/>
          <pc:sldMk cId="528723851" sldId="262"/>
        </pc:sldMkLst>
        <pc:spChg chg="mod">
          <ac:chgData name="kimberly chan" userId="d2286b8da86dbed0" providerId="LiveId" clId="{0F8EBFA8-C1B1-47C8-B83D-AE1C076AA051}" dt="2025-06-04T01:34:54.103" v="1849" actId="27636"/>
          <ac:spMkLst>
            <pc:docMk/>
            <pc:sldMk cId="528723851" sldId="262"/>
            <ac:spMk id="2" creationId="{B57AB2E5-6185-63C5-5237-9C32F5EACBE3}"/>
          </ac:spMkLst>
        </pc:spChg>
        <pc:spChg chg="mod">
          <ac:chgData name="kimberly chan" userId="d2286b8da86dbed0" providerId="LiveId" clId="{0F8EBFA8-C1B1-47C8-B83D-AE1C076AA051}" dt="2025-06-09T16:53:31.523" v="4336" actId="20577"/>
          <ac:spMkLst>
            <pc:docMk/>
            <pc:sldMk cId="528723851" sldId="262"/>
            <ac:spMk id="9" creationId="{093A62B9-9D32-E32C-5CAE-40BABE35646C}"/>
          </ac:spMkLst>
        </pc:spChg>
        <pc:spChg chg="add mod">
          <ac:chgData name="kimberly chan" userId="d2286b8da86dbed0" providerId="LiveId" clId="{0F8EBFA8-C1B1-47C8-B83D-AE1C076AA051}" dt="2025-06-04T02:12:41.772" v="3417" actId="20577"/>
          <ac:spMkLst>
            <pc:docMk/>
            <pc:sldMk cId="528723851" sldId="262"/>
            <ac:spMk id="12" creationId="{17D58A84-9463-3AD7-A6F3-703B87311912}"/>
          </ac:spMkLst>
        </pc:spChg>
        <pc:picChg chg="mod">
          <ac:chgData name="kimberly chan" userId="d2286b8da86dbed0" providerId="LiveId" clId="{0F8EBFA8-C1B1-47C8-B83D-AE1C076AA051}" dt="2025-06-04T00:41:06.696" v="1096" actId="1076"/>
          <ac:picMkLst>
            <pc:docMk/>
            <pc:sldMk cId="528723851" sldId="262"/>
            <ac:picMk id="6" creationId="{A33ADAAE-1065-3E98-3535-6D0C40B4950A}"/>
          </ac:picMkLst>
        </pc:picChg>
      </pc:sldChg>
      <pc:sldChg chg="addSp delSp modSp add del mod ord delDesignElem chgLayout">
        <pc:chgData name="kimberly chan" userId="d2286b8da86dbed0" providerId="LiveId" clId="{0F8EBFA8-C1B1-47C8-B83D-AE1C076AA051}" dt="2025-06-09T16:55:31.754" v="4360" actId="20577"/>
        <pc:sldMkLst>
          <pc:docMk/>
          <pc:sldMk cId="1216322252" sldId="264"/>
        </pc:sldMkLst>
        <pc:spChg chg="add mod ord">
          <ac:chgData name="kimberly chan" userId="d2286b8da86dbed0" providerId="LiveId" clId="{0F8EBFA8-C1B1-47C8-B83D-AE1C076AA051}" dt="2025-06-09T16:43:03.809" v="4200" actId="255"/>
          <ac:spMkLst>
            <pc:docMk/>
            <pc:sldMk cId="1216322252" sldId="264"/>
            <ac:spMk id="5" creationId="{47F25584-FC0D-52A8-7D08-166208248C27}"/>
          </ac:spMkLst>
        </pc:spChg>
        <pc:spChg chg="add del mod">
          <ac:chgData name="kimberly chan" userId="d2286b8da86dbed0" providerId="LiveId" clId="{0F8EBFA8-C1B1-47C8-B83D-AE1C076AA051}" dt="2025-06-09T16:41:54.191" v="4189" actId="478"/>
          <ac:spMkLst>
            <pc:docMk/>
            <pc:sldMk cId="1216322252" sldId="264"/>
            <ac:spMk id="6" creationId="{C398E955-8578-8586-9DA0-3A10F9822F38}"/>
          </ac:spMkLst>
        </pc:spChg>
        <pc:spChg chg="mod ord">
          <ac:chgData name="kimberly chan" userId="d2286b8da86dbed0" providerId="LiveId" clId="{0F8EBFA8-C1B1-47C8-B83D-AE1C076AA051}" dt="2025-06-09T16:55:31.754" v="4360" actId="20577"/>
          <ac:spMkLst>
            <pc:docMk/>
            <pc:sldMk cId="1216322252" sldId="264"/>
            <ac:spMk id="8" creationId="{4359DD2C-D73A-B188-954A-9FCE48EB3705}"/>
          </ac:spMkLst>
        </pc:spChg>
        <pc:spChg chg="add mod">
          <ac:chgData name="kimberly chan" userId="d2286b8da86dbed0" providerId="LiveId" clId="{0F8EBFA8-C1B1-47C8-B83D-AE1C076AA051}" dt="2025-06-04T03:56:18.888" v="3937" actId="20577"/>
          <ac:spMkLst>
            <pc:docMk/>
            <pc:sldMk cId="1216322252" sldId="264"/>
            <ac:spMk id="9" creationId="{A248171E-952B-06C5-AB59-716388850007}"/>
          </ac:spMkLst>
        </pc:spChg>
        <pc:spChg chg="add">
          <ac:chgData name="kimberly chan" userId="d2286b8da86dbed0" providerId="LiveId" clId="{0F8EBFA8-C1B1-47C8-B83D-AE1C076AA051}" dt="2025-06-04T03:26:55.319" v="3624" actId="26606"/>
          <ac:spMkLst>
            <pc:docMk/>
            <pc:sldMk cId="1216322252" sldId="264"/>
            <ac:spMk id="1031" creationId="{8D0D6D3E-D7F9-4591-9CA9-DDF4DB1F73DA}"/>
          </ac:spMkLst>
        </pc:spChg>
        <pc:spChg chg="add">
          <ac:chgData name="kimberly chan" userId="d2286b8da86dbed0" providerId="LiveId" clId="{0F8EBFA8-C1B1-47C8-B83D-AE1C076AA051}" dt="2025-06-04T03:26:55.319" v="3624" actId="26606"/>
          <ac:spMkLst>
            <pc:docMk/>
            <pc:sldMk cId="1216322252" sldId="264"/>
            <ac:spMk id="1033" creationId="{C4C9F2B0-1044-46EB-8AEB-C3BFFDE6C2CC}"/>
          </ac:spMkLst>
        </pc:spChg>
        <pc:spChg chg="add">
          <ac:chgData name="kimberly chan" userId="d2286b8da86dbed0" providerId="LiveId" clId="{0F8EBFA8-C1B1-47C8-B83D-AE1C076AA051}" dt="2025-06-04T03:26:55.319" v="3624" actId="26606"/>
          <ac:spMkLst>
            <pc:docMk/>
            <pc:sldMk cId="1216322252" sldId="264"/>
            <ac:spMk id="1035" creationId="{D28B54C3-B57B-472A-B96E-1FCB67093DC2}"/>
          </ac:spMkLst>
        </pc:spChg>
        <pc:spChg chg="add">
          <ac:chgData name="kimberly chan" userId="d2286b8da86dbed0" providerId="LiveId" clId="{0F8EBFA8-C1B1-47C8-B83D-AE1C076AA051}" dt="2025-06-04T03:26:55.319" v="3624" actId="26606"/>
          <ac:spMkLst>
            <pc:docMk/>
            <pc:sldMk cId="1216322252" sldId="264"/>
            <ac:spMk id="1037" creationId="{7DB3C429-F8DA-49B9-AF84-21996FCF78B5}"/>
          </ac:spMkLst>
        </pc:spChg>
        <pc:picChg chg="add mod">
          <ac:chgData name="kimberly chan" userId="d2286b8da86dbed0" providerId="LiveId" clId="{0F8EBFA8-C1B1-47C8-B83D-AE1C076AA051}" dt="2025-06-04T03:26:00.398" v="3623" actId="1076"/>
          <ac:picMkLst>
            <pc:docMk/>
            <pc:sldMk cId="1216322252" sldId="264"/>
            <ac:picMk id="1026" creationId="{B610C000-1B3F-3A06-CBC0-A483304B9A07}"/>
          </ac:picMkLst>
        </pc:picChg>
      </pc:sldChg>
      <pc:sldChg chg="modSp mod">
        <pc:chgData name="kimberly chan" userId="d2286b8da86dbed0" providerId="LiveId" clId="{0F8EBFA8-C1B1-47C8-B83D-AE1C076AA051}" dt="2025-06-09T16:56:15.581" v="4370" actId="20577"/>
        <pc:sldMkLst>
          <pc:docMk/>
          <pc:sldMk cId="1805297094" sldId="265"/>
        </pc:sldMkLst>
        <pc:spChg chg="mod">
          <ac:chgData name="kimberly chan" userId="d2286b8da86dbed0" providerId="LiveId" clId="{0F8EBFA8-C1B1-47C8-B83D-AE1C076AA051}" dt="2025-06-04T01:20:22.212" v="1611" actId="255"/>
          <ac:spMkLst>
            <pc:docMk/>
            <pc:sldMk cId="1805297094" sldId="265"/>
            <ac:spMk id="2" creationId="{C2309F4F-F528-AB82-3EEC-EDD46DAF30C0}"/>
          </ac:spMkLst>
        </pc:spChg>
        <pc:spChg chg="mod">
          <ac:chgData name="kimberly chan" userId="d2286b8da86dbed0" providerId="LiveId" clId="{0F8EBFA8-C1B1-47C8-B83D-AE1C076AA051}" dt="2025-06-09T16:56:15.581" v="4370" actId="20577"/>
          <ac:spMkLst>
            <pc:docMk/>
            <pc:sldMk cId="1805297094" sldId="265"/>
            <ac:spMk id="10" creationId="{D52FE6E8-4E63-30CC-0B3C-30D76A1FA1A2}"/>
          </ac:spMkLst>
        </pc:spChg>
      </pc:sldChg>
      <pc:sldChg chg="modSp mod">
        <pc:chgData name="kimberly chan" userId="d2286b8da86dbed0" providerId="LiveId" clId="{0F8EBFA8-C1B1-47C8-B83D-AE1C076AA051}" dt="2025-06-09T16:56:25.788" v="4374" actId="20577"/>
        <pc:sldMkLst>
          <pc:docMk/>
          <pc:sldMk cId="1870839370" sldId="266"/>
        </pc:sldMkLst>
        <pc:spChg chg="mod">
          <ac:chgData name="kimberly chan" userId="d2286b8da86dbed0" providerId="LiveId" clId="{0F8EBFA8-C1B1-47C8-B83D-AE1C076AA051}" dt="2025-06-04T01:20:37.506" v="1613" actId="255"/>
          <ac:spMkLst>
            <pc:docMk/>
            <pc:sldMk cId="1870839370" sldId="266"/>
            <ac:spMk id="2" creationId="{F8E2A311-012C-900A-24C6-D4DF27F6092C}"/>
          </ac:spMkLst>
        </pc:spChg>
        <pc:spChg chg="mod">
          <ac:chgData name="kimberly chan" userId="d2286b8da86dbed0" providerId="LiveId" clId="{0F8EBFA8-C1B1-47C8-B83D-AE1C076AA051}" dt="2025-06-09T16:56:25.788" v="4374" actId="20577"/>
          <ac:spMkLst>
            <pc:docMk/>
            <pc:sldMk cId="1870839370" sldId="266"/>
            <ac:spMk id="5" creationId="{5610AB93-D7C0-5E17-C818-28E3F69DE128}"/>
          </ac:spMkLst>
        </pc:spChg>
      </pc:sldChg>
      <pc:sldChg chg="modSp mod">
        <pc:chgData name="kimberly chan" userId="d2286b8da86dbed0" providerId="LiveId" clId="{0F8EBFA8-C1B1-47C8-B83D-AE1C076AA051}" dt="2025-06-09T16:56:48.222" v="4384" actId="255"/>
        <pc:sldMkLst>
          <pc:docMk/>
          <pc:sldMk cId="1221312850" sldId="268"/>
        </pc:sldMkLst>
        <pc:spChg chg="mod">
          <ac:chgData name="kimberly chan" userId="d2286b8da86dbed0" providerId="LiveId" clId="{0F8EBFA8-C1B1-47C8-B83D-AE1C076AA051}" dt="2025-06-04T01:25:51.873" v="1807" actId="255"/>
          <ac:spMkLst>
            <pc:docMk/>
            <pc:sldMk cId="1221312850" sldId="268"/>
            <ac:spMk id="2" creationId="{8D57F7FE-2265-5EDA-F3CD-C4D510CC4B46}"/>
          </ac:spMkLst>
        </pc:spChg>
        <pc:spChg chg="mod">
          <ac:chgData name="kimberly chan" userId="d2286b8da86dbed0" providerId="LiveId" clId="{0F8EBFA8-C1B1-47C8-B83D-AE1C076AA051}" dt="2025-06-09T16:56:48.222" v="4384" actId="255"/>
          <ac:spMkLst>
            <pc:docMk/>
            <pc:sldMk cId="1221312850" sldId="268"/>
            <ac:spMk id="5" creationId="{EDC933B2-DACE-59BE-FFFB-1DDC5BB4CEA6}"/>
          </ac:spMkLst>
        </pc:spChg>
      </pc:sldChg>
      <pc:sldChg chg="del">
        <pc:chgData name="kimberly chan" userId="d2286b8da86dbed0" providerId="LiveId" clId="{0F8EBFA8-C1B1-47C8-B83D-AE1C076AA051}" dt="2025-06-04T00:41:22.947" v="1104" actId="2696"/>
        <pc:sldMkLst>
          <pc:docMk/>
          <pc:sldMk cId="3014878028" sldId="270"/>
        </pc:sldMkLst>
      </pc:sldChg>
      <pc:sldChg chg="addSp delSp modSp del mod">
        <pc:chgData name="kimberly chan" userId="d2286b8da86dbed0" providerId="LiveId" clId="{0F8EBFA8-C1B1-47C8-B83D-AE1C076AA051}" dt="2025-06-04T01:37:26.551" v="1904" actId="47"/>
        <pc:sldMkLst>
          <pc:docMk/>
          <pc:sldMk cId="593872369" sldId="271"/>
        </pc:sldMkLst>
      </pc:sldChg>
      <pc:sldChg chg="addSp delSp modSp mod">
        <pc:chgData name="kimberly chan" userId="d2286b8da86dbed0" providerId="LiveId" clId="{0F8EBFA8-C1B1-47C8-B83D-AE1C076AA051}" dt="2025-06-09T16:52:52.515" v="4329" actId="20577"/>
        <pc:sldMkLst>
          <pc:docMk/>
          <pc:sldMk cId="3683112396" sldId="272"/>
        </pc:sldMkLst>
        <pc:spChg chg="mod">
          <ac:chgData name="kimberly chan" userId="d2286b8da86dbed0" providerId="LiveId" clId="{0F8EBFA8-C1B1-47C8-B83D-AE1C076AA051}" dt="2025-06-04T01:35:14.484" v="1851" actId="255"/>
          <ac:spMkLst>
            <pc:docMk/>
            <pc:sldMk cId="3683112396" sldId="272"/>
            <ac:spMk id="2" creationId="{F668FCA6-749F-012B-9FD2-360F0BE93319}"/>
          </ac:spMkLst>
        </pc:spChg>
        <pc:spChg chg="mod">
          <ac:chgData name="kimberly chan" userId="d2286b8da86dbed0" providerId="LiveId" clId="{0F8EBFA8-C1B1-47C8-B83D-AE1C076AA051}" dt="2025-06-04T00:40:41.485" v="1090" actId="2711"/>
          <ac:spMkLst>
            <pc:docMk/>
            <pc:sldMk cId="3683112396" sldId="272"/>
            <ac:spMk id="3" creationId="{E1FACB2F-FCE0-7BCE-D919-513E1554D9B6}"/>
          </ac:spMkLst>
        </pc:spChg>
        <pc:spChg chg="add mod">
          <ac:chgData name="kimberly chan" userId="d2286b8da86dbed0" providerId="LiveId" clId="{0F8EBFA8-C1B1-47C8-B83D-AE1C076AA051}" dt="2025-06-09T16:52:52.515" v="4329" actId="20577"/>
          <ac:spMkLst>
            <pc:docMk/>
            <pc:sldMk cId="3683112396" sldId="272"/>
            <ac:spMk id="4" creationId="{DE341BBC-4CFE-29C4-2F76-771DA28B5EA0}"/>
          </ac:spMkLst>
        </pc:spChg>
        <pc:spChg chg="mod">
          <ac:chgData name="kimberly chan" userId="d2286b8da86dbed0" providerId="LiveId" clId="{0F8EBFA8-C1B1-47C8-B83D-AE1C076AA051}" dt="2025-06-04T02:13:31.742" v="3427" actId="20577"/>
          <ac:spMkLst>
            <pc:docMk/>
            <pc:sldMk cId="3683112396" sldId="272"/>
            <ac:spMk id="6" creationId="{D8BE0E5C-8650-AEC4-935B-84D594AC0686}"/>
          </ac:spMkLst>
        </pc:spChg>
        <pc:spChg chg="mod">
          <ac:chgData name="kimberly chan" userId="d2286b8da86dbed0" providerId="LiveId" clId="{0F8EBFA8-C1B1-47C8-B83D-AE1C076AA051}" dt="2025-06-04T00:40:34.006" v="1089" actId="255"/>
          <ac:spMkLst>
            <pc:docMk/>
            <pc:sldMk cId="3683112396" sldId="272"/>
            <ac:spMk id="7" creationId="{FE5E4B58-0E5E-B786-3706-5B5DE75E1B90}"/>
          </ac:spMkLst>
        </pc:spChg>
        <pc:spChg chg="del">
          <ac:chgData name="kimberly chan" userId="d2286b8da86dbed0" providerId="LiveId" clId="{0F8EBFA8-C1B1-47C8-B83D-AE1C076AA051}" dt="2025-06-09T16:46:46.250" v="4253" actId="478"/>
          <ac:spMkLst>
            <pc:docMk/>
            <pc:sldMk cId="3683112396" sldId="272"/>
            <ac:spMk id="9" creationId="{DD4BBA7B-E5CB-4E85-3330-5B4D7F4E999B}"/>
          </ac:spMkLst>
        </pc:spChg>
      </pc:sldChg>
      <pc:sldChg chg="modSp mod">
        <pc:chgData name="kimberly chan" userId="d2286b8da86dbed0" providerId="LiveId" clId="{0F8EBFA8-C1B1-47C8-B83D-AE1C076AA051}" dt="2025-06-09T16:56:36.098" v="4380" actId="20577"/>
        <pc:sldMkLst>
          <pc:docMk/>
          <pc:sldMk cId="3144393481" sldId="273"/>
        </pc:sldMkLst>
        <pc:spChg chg="mod">
          <ac:chgData name="kimberly chan" userId="d2286b8da86dbed0" providerId="LiveId" clId="{0F8EBFA8-C1B1-47C8-B83D-AE1C076AA051}" dt="2025-06-04T01:25:20.534" v="1802" actId="255"/>
          <ac:spMkLst>
            <pc:docMk/>
            <pc:sldMk cId="3144393481" sldId="273"/>
            <ac:spMk id="2" creationId="{9F685577-F56A-43B1-CF71-A9760DE99080}"/>
          </ac:spMkLst>
        </pc:spChg>
        <pc:spChg chg="mod">
          <ac:chgData name="kimberly chan" userId="d2286b8da86dbed0" providerId="LiveId" clId="{0F8EBFA8-C1B1-47C8-B83D-AE1C076AA051}" dt="2025-06-04T01:25:29.948" v="1804" actId="255"/>
          <ac:spMkLst>
            <pc:docMk/>
            <pc:sldMk cId="3144393481" sldId="273"/>
            <ac:spMk id="3" creationId="{9C34751F-B3D3-5FFD-B45B-B45571CA11BA}"/>
          </ac:spMkLst>
        </pc:spChg>
        <pc:spChg chg="mod">
          <ac:chgData name="kimberly chan" userId="d2286b8da86dbed0" providerId="LiveId" clId="{0F8EBFA8-C1B1-47C8-B83D-AE1C076AA051}" dt="2025-06-09T16:56:36.098" v="4380" actId="20577"/>
          <ac:spMkLst>
            <pc:docMk/>
            <pc:sldMk cId="3144393481" sldId="273"/>
            <ac:spMk id="5" creationId="{4D0BB44D-64F9-3D5B-E811-5B6BE7078CE9}"/>
          </ac:spMkLst>
        </pc:spChg>
      </pc:sldChg>
      <pc:sldChg chg="addSp delSp modSp new del mod ord">
        <pc:chgData name="kimberly chan" userId="d2286b8da86dbed0" providerId="LiveId" clId="{0F8EBFA8-C1B1-47C8-B83D-AE1C076AA051}" dt="2025-05-28T01:58:59.166" v="106" actId="47"/>
        <pc:sldMkLst>
          <pc:docMk/>
          <pc:sldMk cId="1238815605" sldId="274"/>
        </pc:sldMkLst>
      </pc:sldChg>
      <pc:sldChg chg="addSp delSp modSp new mod ord">
        <pc:chgData name="kimberly chan" userId="d2286b8da86dbed0" providerId="LiveId" clId="{0F8EBFA8-C1B1-47C8-B83D-AE1C076AA051}" dt="2025-06-09T16:52:03.679" v="4322" actId="20577"/>
        <pc:sldMkLst>
          <pc:docMk/>
          <pc:sldMk cId="2541030830" sldId="275"/>
        </pc:sldMkLst>
        <pc:spChg chg="mod">
          <ac:chgData name="kimberly chan" userId="d2286b8da86dbed0" providerId="LiveId" clId="{0F8EBFA8-C1B1-47C8-B83D-AE1C076AA051}" dt="2025-06-04T01:38:31.521" v="1919" actId="255"/>
          <ac:spMkLst>
            <pc:docMk/>
            <pc:sldMk cId="2541030830" sldId="275"/>
            <ac:spMk id="2" creationId="{437441FF-4E54-F153-F064-E0880B4A710E}"/>
          </ac:spMkLst>
        </pc:spChg>
        <pc:spChg chg="add del mod">
          <ac:chgData name="kimberly chan" userId="d2286b8da86dbed0" providerId="LiveId" clId="{0F8EBFA8-C1B1-47C8-B83D-AE1C076AA051}" dt="2025-06-09T16:52:03.679" v="4322" actId="20577"/>
          <ac:spMkLst>
            <pc:docMk/>
            <pc:sldMk cId="2541030830" sldId="275"/>
            <ac:spMk id="4" creationId="{B73815D7-6381-8E3A-3CA0-3EA1C0C5641F}"/>
          </ac:spMkLst>
        </pc:spChg>
        <pc:spChg chg="add mod">
          <ac:chgData name="kimberly chan" userId="d2286b8da86dbed0" providerId="LiveId" clId="{0F8EBFA8-C1B1-47C8-B83D-AE1C076AA051}" dt="2025-05-28T03:38:24.982" v="758" actId="1076"/>
          <ac:spMkLst>
            <pc:docMk/>
            <pc:sldMk cId="2541030830" sldId="275"/>
            <ac:spMk id="7" creationId="{145D9153-F561-2A96-9ADE-9A710DF658A5}"/>
          </ac:spMkLst>
        </pc:spChg>
        <pc:spChg chg="add mod">
          <ac:chgData name="kimberly chan" userId="d2286b8da86dbed0" providerId="LiveId" clId="{0F8EBFA8-C1B1-47C8-B83D-AE1C076AA051}" dt="2025-05-28T03:28:00.139" v="673" actId="1076"/>
          <ac:spMkLst>
            <pc:docMk/>
            <pc:sldMk cId="2541030830" sldId="275"/>
            <ac:spMk id="8" creationId="{8E91A6F2-A1BC-7E88-A697-59C5C1EA0203}"/>
          </ac:spMkLst>
        </pc:spChg>
        <pc:spChg chg="add mod">
          <ac:chgData name="kimberly chan" userId="d2286b8da86dbed0" providerId="LiveId" clId="{0F8EBFA8-C1B1-47C8-B83D-AE1C076AA051}" dt="2025-05-28T03:38:19.730" v="757" actId="1076"/>
          <ac:spMkLst>
            <pc:docMk/>
            <pc:sldMk cId="2541030830" sldId="275"/>
            <ac:spMk id="10" creationId="{C4BFA87C-455E-06D3-F17C-51EE183955F9}"/>
          </ac:spMkLst>
        </pc:spChg>
        <pc:picChg chg="add mod">
          <ac:chgData name="kimberly chan" userId="d2286b8da86dbed0" providerId="LiveId" clId="{0F8EBFA8-C1B1-47C8-B83D-AE1C076AA051}" dt="2025-05-28T03:33:56.371" v="693" actId="1076"/>
          <ac:picMkLst>
            <pc:docMk/>
            <pc:sldMk cId="2541030830" sldId="275"/>
            <ac:picMk id="12" creationId="{8ECF6E23-A79C-39D2-F31C-6D592564A7D7}"/>
          </ac:picMkLst>
        </pc:picChg>
        <pc:picChg chg="add mod">
          <ac:chgData name="kimberly chan" userId="d2286b8da86dbed0" providerId="LiveId" clId="{0F8EBFA8-C1B1-47C8-B83D-AE1C076AA051}" dt="2025-05-28T03:36:37.598" v="737" actId="1076"/>
          <ac:picMkLst>
            <pc:docMk/>
            <pc:sldMk cId="2541030830" sldId="275"/>
            <ac:picMk id="13" creationId="{5D4B1E32-B056-9E31-9394-0CD776A2EC87}"/>
          </ac:picMkLst>
        </pc:picChg>
        <pc:picChg chg="add mod ord modCrop">
          <ac:chgData name="kimberly chan" userId="d2286b8da86dbed0" providerId="LiveId" clId="{0F8EBFA8-C1B1-47C8-B83D-AE1C076AA051}" dt="2025-05-28T03:38:05.637" v="755" actId="167"/>
          <ac:picMkLst>
            <pc:docMk/>
            <pc:sldMk cId="2541030830" sldId="275"/>
            <ac:picMk id="38" creationId="{25E15309-AF22-2661-EAD7-3203679FF0AB}"/>
          </ac:picMkLst>
        </pc:picChg>
        <pc:picChg chg="add mod">
          <ac:chgData name="kimberly chan" userId="d2286b8da86dbed0" providerId="LiveId" clId="{0F8EBFA8-C1B1-47C8-B83D-AE1C076AA051}" dt="2025-05-28T03:37:05.438" v="746" actId="1076"/>
          <ac:picMkLst>
            <pc:docMk/>
            <pc:sldMk cId="2541030830" sldId="275"/>
            <ac:picMk id="5122" creationId="{35CEEC2E-C79A-002B-E5C8-A577D9BECFEC}"/>
          </ac:picMkLst>
        </pc:picChg>
        <pc:picChg chg="add mod">
          <ac:chgData name="kimberly chan" userId="d2286b8da86dbed0" providerId="LiveId" clId="{0F8EBFA8-C1B1-47C8-B83D-AE1C076AA051}" dt="2025-05-28T03:37:07.161" v="747" actId="1076"/>
          <ac:picMkLst>
            <pc:docMk/>
            <pc:sldMk cId="2541030830" sldId="275"/>
            <ac:picMk id="5124" creationId="{08B49D07-F5DD-F829-0DA8-D9737570502B}"/>
          </ac:picMkLst>
        </pc:picChg>
        <pc:picChg chg="add mod">
          <ac:chgData name="kimberly chan" userId="d2286b8da86dbed0" providerId="LiveId" clId="{0F8EBFA8-C1B1-47C8-B83D-AE1C076AA051}" dt="2025-05-28T03:27:32.594" v="670" actId="1076"/>
          <ac:picMkLst>
            <pc:docMk/>
            <pc:sldMk cId="2541030830" sldId="275"/>
            <ac:picMk id="5126" creationId="{4FD741F4-DD9F-EF6F-4B70-06B1439F55AE}"/>
          </ac:picMkLst>
        </pc:picChg>
        <pc:picChg chg="add mod">
          <ac:chgData name="kimberly chan" userId="d2286b8da86dbed0" providerId="LiveId" clId="{0F8EBFA8-C1B1-47C8-B83D-AE1C076AA051}" dt="2025-05-28T03:27:34.808" v="671" actId="1076"/>
          <ac:picMkLst>
            <pc:docMk/>
            <pc:sldMk cId="2541030830" sldId="275"/>
            <ac:picMk id="5130" creationId="{F84782D1-2669-5185-FF2B-C405CF8165FE}"/>
          </ac:picMkLst>
        </pc:picChg>
        <pc:picChg chg="add mod">
          <ac:chgData name="kimberly chan" userId="d2286b8da86dbed0" providerId="LiveId" clId="{0F8EBFA8-C1B1-47C8-B83D-AE1C076AA051}" dt="2025-05-28T03:37:03.841" v="745" actId="1076"/>
          <ac:picMkLst>
            <pc:docMk/>
            <pc:sldMk cId="2541030830" sldId="275"/>
            <ac:picMk id="5132" creationId="{F427F228-5716-785F-60D2-58775893EE66}"/>
          </ac:picMkLst>
        </pc:picChg>
        <pc:picChg chg="add mod">
          <ac:chgData name="kimberly chan" userId="d2286b8da86dbed0" providerId="LiveId" clId="{0F8EBFA8-C1B1-47C8-B83D-AE1C076AA051}" dt="2025-05-28T03:34:10.561" v="699" actId="1076"/>
          <ac:picMkLst>
            <pc:docMk/>
            <pc:sldMk cId="2541030830" sldId="275"/>
            <ac:picMk id="5134" creationId="{E95D3AF3-532D-8860-9376-06165B52C8C0}"/>
          </ac:picMkLst>
        </pc:picChg>
        <pc:cxnChg chg="add mod">
          <ac:chgData name="kimberly chan" userId="d2286b8da86dbed0" providerId="LiveId" clId="{0F8EBFA8-C1B1-47C8-B83D-AE1C076AA051}" dt="2025-05-28T03:36:39.979" v="738" actId="1076"/>
          <ac:cxnSpMkLst>
            <pc:docMk/>
            <pc:sldMk cId="2541030830" sldId="275"/>
            <ac:cxnSpMk id="17" creationId="{0A3406D2-7039-EB71-004E-ED2F0AE9326C}"/>
          </ac:cxnSpMkLst>
        </pc:cxnChg>
        <pc:cxnChg chg="add mod">
          <ac:chgData name="kimberly chan" userId="d2286b8da86dbed0" providerId="LiveId" clId="{0F8EBFA8-C1B1-47C8-B83D-AE1C076AA051}" dt="2025-05-28T03:36:54.098" v="743" actId="13822"/>
          <ac:cxnSpMkLst>
            <pc:docMk/>
            <pc:sldMk cId="2541030830" sldId="275"/>
            <ac:cxnSpMk id="25" creationId="{7533DAA8-C99D-9261-A3D0-6CF37CD8C5A8}"/>
          </ac:cxnSpMkLst>
        </pc:cxnChg>
      </pc:sldChg>
      <pc:sldChg chg="addSp delSp modSp new mod ord">
        <pc:chgData name="kimberly chan" userId="d2286b8da86dbed0" providerId="LiveId" clId="{0F8EBFA8-C1B1-47C8-B83D-AE1C076AA051}" dt="2025-06-02T18:10:13.953" v="1002" actId="20577"/>
        <pc:sldMkLst>
          <pc:docMk/>
          <pc:sldMk cId="3347541130" sldId="276"/>
        </pc:sldMkLst>
        <pc:spChg chg="add mod">
          <ac:chgData name="kimberly chan" userId="d2286b8da86dbed0" providerId="LiveId" clId="{0F8EBFA8-C1B1-47C8-B83D-AE1C076AA051}" dt="2025-05-28T01:55:36.433" v="73" actId="1076"/>
          <ac:spMkLst>
            <pc:docMk/>
            <pc:sldMk cId="3347541130" sldId="276"/>
            <ac:spMk id="4" creationId="{2C92AC98-8C80-740A-7FEA-685DDDE1063A}"/>
          </ac:spMkLst>
        </pc:spChg>
        <pc:spChg chg="add mod">
          <ac:chgData name="kimberly chan" userId="d2286b8da86dbed0" providerId="LiveId" clId="{0F8EBFA8-C1B1-47C8-B83D-AE1C076AA051}" dt="2025-05-28T02:00:25.036" v="121" actId="1076"/>
          <ac:spMkLst>
            <pc:docMk/>
            <pc:sldMk cId="3347541130" sldId="276"/>
            <ac:spMk id="5" creationId="{BAC7CF85-B7DA-739D-BA66-9C7249D8C769}"/>
          </ac:spMkLst>
        </pc:spChg>
        <pc:spChg chg="add">
          <ac:chgData name="kimberly chan" userId="d2286b8da86dbed0" providerId="LiveId" clId="{0F8EBFA8-C1B1-47C8-B83D-AE1C076AA051}" dt="2025-05-28T01:54:18.361" v="63"/>
          <ac:spMkLst>
            <pc:docMk/>
            <pc:sldMk cId="3347541130" sldId="276"/>
            <ac:spMk id="7" creationId="{17E32E7B-76AF-8940-94DF-979283D9422F}"/>
          </ac:spMkLst>
        </pc:spChg>
        <pc:spChg chg="add">
          <ac:chgData name="kimberly chan" userId="d2286b8da86dbed0" providerId="LiveId" clId="{0F8EBFA8-C1B1-47C8-B83D-AE1C076AA051}" dt="2025-05-28T01:54:18.361" v="63"/>
          <ac:spMkLst>
            <pc:docMk/>
            <pc:sldMk cId="3347541130" sldId="276"/>
            <ac:spMk id="8" creationId="{33CED5EC-AEF7-AD4D-2D14-182C91CE2631}"/>
          </ac:spMkLst>
        </pc:spChg>
        <pc:spChg chg="add">
          <ac:chgData name="kimberly chan" userId="d2286b8da86dbed0" providerId="LiveId" clId="{0F8EBFA8-C1B1-47C8-B83D-AE1C076AA051}" dt="2025-05-28T01:54:18.361" v="63"/>
          <ac:spMkLst>
            <pc:docMk/>
            <pc:sldMk cId="3347541130" sldId="276"/>
            <ac:spMk id="9" creationId="{78BEB489-7066-0774-796E-73E4DC5C55D9}"/>
          </ac:spMkLst>
        </pc:spChg>
        <pc:spChg chg="add mod">
          <ac:chgData name="kimberly chan" userId="d2286b8da86dbed0" providerId="LiveId" clId="{0F8EBFA8-C1B1-47C8-B83D-AE1C076AA051}" dt="2025-06-02T18:10:13.953" v="1002" actId="20577"/>
          <ac:spMkLst>
            <pc:docMk/>
            <pc:sldMk cId="3347541130" sldId="276"/>
            <ac:spMk id="17" creationId="{DA516389-2C70-1AEA-3E29-FF49481F3DA9}"/>
          </ac:spMkLst>
        </pc:spChg>
        <pc:spChg chg="add mod">
          <ac:chgData name="kimberly chan" userId="d2286b8da86dbed0" providerId="LiveId" clId="{0F8EBFA8-C1B1-47C8-B83D-AE1C076AA051}" dt="2025-05-28T01:58:48.913" v="105" actId="2711"/>
          <ac:spMkLst>
            <pc:docMk/>
            <pc:sldMk cId="3347541130" sldId="276"/>
            <ac:spMk id="19" creationId="{7351B995-AF41-E30D-789E-C807C69A21B1}"/>
          </ac:spMkLst>
        </pc:spChg>
        <pc:picChg chg="add mod">
          <ac:chgData name="kimberly chan" userId="d2286b8da86dbed0" providerId="LiveId" clId="{0F8EBFA8-C1B1-47C8-B83D-AE1C076AA051}" dt="2025-05-28T01:59:39.196" v="115" actId="14100"/>
          <ac:picMkLst>
            <pc:docMk/>
            <pc:sldMk cId="3347541130" sldId="276"/>
            <ac:picMk id="15" creationId="{F7FCACF4-19F0-DAA0-CBBD-ACDEDDD52465}"/>
          </ac:picMkLst>
        </pc:picChg>
        <pc:picChg chg="add mod">
          <ac:chgData name="kimberly chan" userId="d2286b8da86dbed0" providerId="LiveId" clId="{0F8EBFA8-C1B1-47C8-B83D-AE1C076AA051}" dt="2025-05-28T02:00:12.700" v="118" actId="1076"/>
          <ac:picMkLst>
            <pc:docMk/>
            <pc:sldMk cId="3347541130" sldId="276"/>
            <ac:picMk id="2053" creationId="{69332ACB-D614-4782-E102-224E9BD99DE0}"/>
          </ac:picMkLst>
        </pc:picChg>
        <pc:cxnChg chg="mod">
          <ac:chgData name="kimberly chan" userId="d2286b8da86dbed0" providerId="LiveId" clId="{0F8EBFA8-C1B1-47C8-B83D-AE1C076AA051}" dt="2025-05-28T02:00:37.666" v="123" actId="14100"/>
          <ac:cxnSpMkLst>
            <pc:docMk/>
            <pc:sldMk cId="3347541130" sldId="276"/>
            <ac:cxnSpMk id="3" creationId="{F440404F-9D5D-DC25-49AE-A5C3C4CD0467}"/>
          </ac:cxnSpMkLst>
        </pc:cxnChg>
        <pc:cxnChg chg="add mod">
          <ac:chgData name="kimberly chan" userId="d2286b8da86dbed0" providerId="LiveId" clId="{0F8EBFA8-C1B1-47C8-B83D-AE1C076AA051}" dt="2025-05-28T02:00:30.162" v="122" actId="14100"/>
          <ac:cxnSpMkLst>
            <pc:docMk/>
            <pc:sldMk cId="3347541130" sldId="276"/>
            <ac:cxnSpMk id="6" creationId="{5FA55A73-C20C-201C-A39B-E24A3EBD52BC}"/>
          </ac:cxnSpMkLst>
        </pc:cxnChg>
      </pc:sldChg>
      <pc:sldChg chg="addSp delSp modSp new mod ord">
        <pc:chgData name="kimberly chan" userId="d2286b8da86dbed0" providerId="LiveId" clId="{0F8EBFA8-C1B1-47C8-B83D-AE1C076AA051}" dt="2025-06-09T16:45:46.686" v="4244" actId="27309"/>
        <pc:sldMkLst>
          <pc:docMk/>
          <pc:sldMk cId="421335925" sldId="277"/>
        </pc:sldMkLst>
        <pc:spChg chg="mod">
          <ac:chgData name="kimberly chan" userId="d2286b8da86dbed0" providerId="LiveId" clId="{0F8EBFA8-C1B1-47C8-B83D-AE1C076AA051}" dt="2025-06-04T01:42:19.772" v="1946" actId="255"/>
          <ac:spMkLst>
            <pc:docMk/>
            <pc:sldMk cId="421335925" sldId="277"/>
            <ac:spMk id="2" creationId="{5C70B938-5381-AB75-D779-4359CC27B5CA}"/>
          </ac:spMkLst>
        </pc:spChg>
        <pc:graphicFrameChg chg="add mod modGraphic">
          <ac:chgData name="kimberly chan" userId="d2286b8da86dbed0" providerId="LiveId" clId="{0F8EBFA8-C1B1-47C8-B83D-AE1C076AA051}" dt="2025-06-04T01:41:13.070" v="1931" actId="255"/>
          <ac:graphicFrameMkLst>
            <pc:docMk/>
            <pc:sldMk cId="421335925" sldId="277"/>
            <ac:graphicFrameMk id="5" creationId="{4CAAC64D-8ECA-BB07-583A-B887D640EC58}"/>
          </ac:graphicFrameMkLst>
        </pc:graphicFrameChg>
        <pc:graphicFrameChg chg="add modGraphic">
          <ac:chgData name="kimberly chan" userId="d2286b8da86dbed0" providerId="LiveId" clId="{0F8EBFA8-C1B1-47C8-B83D-AE1C076AA051}" dt="2025-06-09T16:45:46.686" v="4244" actId="27309"/>
          <ac:graphicFrameMkLst>
            <pc:docMk/>
            <pc:sldMk cId="421335925" sldId="277"/>
            <ac:graphicFrameMk id="7" creationId="{4F2B6BA0-B109-2C00-CA25-5555A35C7F24}"/>
          </ac:graphicFrameMkLst>
        </pc:graphicFrameChg>
        <pc:picChg chg="add mod ord">
          <ac:chgData name="kimberly chan" userId="d2286b8da86dbed0" providerId="LiveId" clId="{0F8EBFA8-C1B1-47C8-B83D-AE1C076AA051}" dt="2025-06-04T01:42:09.818" v="1944" actId="167"/>
          <ac:picMkLst>
            <pc:docMk/>
            <pc:sldMk cId="421335925" sldId="277"/>
            <ac:picMk id="6" creationId="{834249F9-AEED-AE8A-7B84-DEBBB5B4BE87}"/>
          </ac:picMkLst>
        </pc:picChg>
      </pc:sldChg>
      <pc:sldChg chg="addSp delSp modSp new mod setBg">
        <pc:chgData name="kimberly chan" userId="d2286b8da86dbed0" providerId="LiveId" clId="{0F8EBFA8-C1B1-47C8-B83D-AE1C076AA051}" dt="2025-06-04T01:44:58.389" v="1960" actId="732"/>
        <pc:sldMkLst>
          <pc:docMk/>
          <pc:sldMk cId="1888153078" sldId="278"/>
        </pc:sldMkLst>
        <pc:spChg chg="mod ord">
          <ac:chgData name="kimberly chan" userId="d2286b8da86dbed0" providerId="LiveId" clId="{0F8EBFA8-C1B1-47C8-B83D-AE1C076AA051}" dt="2025-06-04T01:44:46.594" v="1958" actId="26606"/>
          <ac:spMkLst>
            <pc:docMk/>
            <pc:sldMk cId="1888153078" sldId="278"/>
            <ac:spMk id="4" creationId="{50C7B09E-9954-2E2D-8094-2D3AC3C96A3D}"/>
          </ac:spMkLst>
        </pc:spChg>
        <pc:spChg chg="add">
          <ac:chgData name="kimberly chan" userId="d2286b8da86dbed0" providerId="LiveId" clId="{0F8EBFA8-C1B1-47C8-B83D-AE1C076AA051}" dt="2025-06-04T01:44:46.594" v="1958" actId="26606"/>
          <ac:spMkLst>
            <pc:docMk/>
            <pc:sldMk cId="1888153078" sldId="278"/>
            <ac:spMk id="2055" creationId="{6DBF50F6-DD88-4D9F-B7D3-79B989980940}"/>
          </ac:spMkLst>
        </pc:spChg>
        <pc:spChg chg="add">
          <ac:chgData name="kimberly chan" userId="d2286b8da86dbed0" providerId="LiveId" clId="{0F8EBFA8-C1B1-47C8-B83D-AE1C076AA051}" dt="2025-06-04T01:44:46.594" v="1958" actId="26606"/>
          <ac:spMkLst>
            <pc:docMk/>
            <pc:sldMk cId="1888153078" sldId="278"/>
            <ac:spMk id="2057" creationId="{916BBDC2-6929-469E-B7C4-A03E77BF94B0}"/>
          </ac:spMkLst>
        </pc:spChg>
        <pc:grpChg chg="add">
          <ac:chgData name="kimberly chan" userId="d2286b8da86dbed0" providerId="LiveId" clId="{0F8EBFA8-C1B1-47C8-B83D-AE1C076AA051}" dt="2025-06-04T01:44:46.594" v="1958" actId="26606"/>
          <ac:grpSpMkLst>
            <pc:docMk/>
            <pc:sldMk cId="1888153078" sldId="278"/>
            <ac:grpSpMk id="2059" creationId="{C344E6B5-C9F5-4338-9E33-003B12373104}"/>
          </ac:grpSpMkLst>
        </pc:grpChg>
        <pc:grpChg chg="add">
          <ac:chgData name="kimberly chan" userId="d2286b8da86dbed0" providerId="LiveId" clId="{0F8EBFA8-C1B1-47C8-B83D-AE1C076AA051}" dt="2025-06-04T01:44:46.594" v="1958" actId="26606"/>
          <ac:grpSpMkLst>
            <pc:docMk/>
            <pc:sldMk cId="1888153078" sldId="278"/>
            <ac:grpSpMk id="2065" creationId="{FDFEDBF7-8E2C-46B8-9095-AE1D77E21773}"/>
          </ac:grpSpMkLst>
        </pc:grpChg>
        <pc:picChg chg="add mod">
          <ac:chgData name="kimberly chan" userId="d2286b8da86dbed0" providerId="LiveId" clId="{0F8EBFA8-C1B1-47C8-B83D-AE1C076AA051}" dt="2025-06-04T01:44:58.389" v="1960" actId="732"/>
          <ac:picMkLst>
            <pc:docMk/>
            <pc:sldMk cId="1888153078" sldId="278"/>
            <ac:picMk id="2050" creationId="{E9648AC3-14D2-E8FE-3115-37A40DF8E8FD}"/>
          </ac:picMkLst>
        </pc:picChg>
      </pc:sldChg>
      <pc:sldChg chg="modSp new del mod ord">
        <pc:chgData name="kimberly chan" userId="d2286b8da86dbed0" providerId="LiveId" clId="{0F8EBFA8-C1B1-47C8-B83D-AE1C076AA051}" dt="2025-05-28T02:04:35.377" v="146" actId="47"/>
        <pc:sldMkLst>
          <pc:docMk/>
          <pc:sldMk cId="2220668124" sldId="278"/>
        </pc:sldMkLst>
      </pc:sldChg>
      <pc:sldChg chg="new del">
        <pc:chgData name="kimberly chan" userId="d2286b8da86dbed0" providerId="LiveId" clId="{0F8EBFA8-C1B1-47C8-B83D-AE1C076AA051}" dt="2025-06-02T18:13:38.782" v="1011" actId="47"/>
        <pc:sldMkLst>
          <pc:docMk/>
          <pc:sldMk cId="1466984711" sldId="279"/>
        </pc:sldMkLst>
      </pc:sldChg>
      <pc:sldChg chg="modSp new del mod ord">
        <pc:chgData name="kimberly chan" userId="d2286b8da86dbed0" providerId="LiveId" clId="{0F8EBFA8-C1B1-47C8-B83D-AE1C076AA051}" dt="2025-05-28T02:58:27.259" v="379" actId="47"/>
        <pc:sldMkLst>
          <pc:docMk/>
          <pc:sldMk cId="4156286197" sldId="279"/>
        </pc:sldMkLst>
      </pc:sldChg>
      <pc:sldChg chg="addSp delSp modSp new mod">
        <pc:chgData name="kimberly chan" userId="d2286b8da86dbed0" providerId="LiveId" clId="{0F8EBFA8-C1B1-47C8-B83D-AE1C076AA051}" dt="2025-06-09T16:57:08.949" v="4388" actId="20577"/>
        <pc:sldMkLst>
          <pc:docMk/>
          <pc:sldMk cId="1007801355" sldId="280"/>
        </pc:sldMkLst>
        <pc:spChg chg="mod">
          <ac:chgData name="kimberly chan" userId="d2286b8da86dbed0" providerId="LiveId" clId="{0F8EBFA8-C1B1-47C8-B83D-AE1C076AA051}" dt="2025-06-04T01:57:40.095" v="2238" actId="20577"/>
          <ac:spMkLst>
            <pc:docMk/>
            <pc:sldMk cId="1007801355" sldId="280"/>
            <ac:spMk id="2" creationId="{6C3FEB9F-AA51-8502-2E8A-A527898878A1}"/>
          </ac:spMkLst>
        </pc:spChg>
        <pc:spChg chg="add del mod">
          <ac:chgData name="kimberly chan" userId="d2286b8da86dbed0" providerId="LiveId" clId="{0F8EBFA8-C1B1-47C8-B83D-AE1C076AA051}" dt="2025-06-09T16:57:08.949" v="4388" actId="20577"/>
          <ac:spMkLst>
            <pc:docMk/>
            <pc:sldMk cId="1007801355" sldId="280"/>
            <ac:spMk id="5" creationId="{E1D6C8B3-8747-CC78-8AC3-CF5B89D426F1}"/>
          </ac:spMkLst>
        </pc:spChg>
      </pc:sldChg>
      <pc:sldChg chg="new del">
        <pc:chgData name="kimberly chan" userId="d2286b8da86dbed0" providerId="LiveId" clId="{0F8EBFA8-C1B1-47C8-B83D-AE1C076AA051}" dt="2025-06-04T00:41:37.464" v="1108" actId="680"/>
        <pc:sldMkLst>
          <pc:docMk/>
          <pc:sldMk cId="1777279687" sldId="281"/>
        </pc:sldMkLst>
      </pc:sldChg>
      <pc:sldChg chg="new del">
        <pc:chgData name="kimberly chan" userId="d2286b8da86dbed0" providerId="LiveId" clId="{0F8EBFA8-C1B1-47C8-B83D-AE1C076AA051}" dt="2025-06-04T00:41:31.150" v="1106" actId="2696"/>
        <pc:sldMkLst>
          <pc:docMk/>
          <pc:sldMk cId="3804388439" sldId="281"/>
        </pc:sldMkLst>
      </pc:sldChg>
      <pc:sldChg chg="addSp delSp modSp new mod ord">
        <pc:chgData name="kimberly chan" userId="d2286b8da86dbed0" providerId="LiveId" clId="{0F8EBFA8-C1B1-47C8-B83D-AE1C076AA051}" dt="2025-06-09T16:54:01.355" v="4339" actId="20577"/>
        <pc:sldMkLst>
          <pc:docMk/>
          <pc:sldMk cId="4035633099" sldId="281"/>
        </pc:sldMkLst>
        <pc:spChg chg="add del mod">
          <ac:chgData name="kimberly chan" userId="d2286b8da86dbed0" providerId="LiveId" clId="{0F8EBFA8-C1B1-47C8-B83D-AE1C076AA051}" dt="2025-06-09T16:54:01.355" v="4339" actId="20577"/>
          <ac:spMkLst>
            <pc:docMk/>
            <pc:sldMk cId="4035633099" sldId="281"/>
            <ac:spMk id="2" creationId="{E8E8A524-E350-44D8-DD25-7C922DDF546D}"/>
          </ac:spMkLst>
        </pc:spChg>
        <pc:spChg chg="add mod">
          <ac:chgData name="kimberly chan" userId="d2286b8da86dbed0" providerId="LiveId" clId="{0F8EBFA8-C1B1-47C8-B83D-AE1C076AA051}" dt="2025-06-09T16:53:58.244" v="4337" actId="14100"/>
          <ac:spMkLst>
            <pc:docMk/>
            <pc:sldMk cId="4035633099" sldId="281"/>
            <ac:spMk id="3" creationId="{964859AE-DCD7-69D9-A4D2-66FFA6DE5517}"/>
          </ac:spMkLst>
        </pc:spChg>
      </pc:sldChg>
      <pc:sldChg chg="addSp delSp modSp new mod">
        <pc:chgData name="kimberly chan" userId="d2286b8da86dbed0" providerId="LiveId" clId="{0F8EBFA8-C1B1-47C8-B83D-AE1C076AA051}" dt="2025-06-09T16:54:28.888" v="4344" actId="14100"/>
        <pc:sldMkLst>
          <pc:docMk/>
          <pc:sldMk cId="2692784697" sldId="282"/>
        </pc:sldMkLst>
        <pc:spChg chg="add del mod">
          <ac:chgData name="kimberly chan" userId="d2286b8da86dbed0" providerId="LiveId" clId="{0F8EBFA8-C1B1-47C8-B83D-AE1C076AA051}" dt="2025-06-09T16:54:11.866" v="4343" actId="20577"/>
          <ac:spMkLst>
            <pc:docMk/>
            <pc:sldMk cId="2692784697" sldId="282"/>
            <ac:spMk id="2" creationId="{8BCFA6DD-CC2D-4548-C3E0-9F6B2D9AFFEA}"/>
          </ac:spMkLst>
        </pc:spChg>
        <pc:spChg chg="add mod">
          <ac:chgData name="kimberly chan" userId="d2286b8da86dbed0" providerId="LiveId" clId="{0F8EBFA8-C1B1-47C8-B83D-AE1C076AA051}" dt="2025-06-09T16:54:28.888" v="4344" actId="14100"/>
          <ac:spMkLst>
            <pc:docMk/>
            <pc:sldMk cId="2692784697" sldId="282"/>
            <ac:spMk id="3" creationId="{F950F52D-F9E8-B02C-05C9-93F4ED8F1EC5}"/>
          </ac:spMkLst>
        </pc:spChg>
      </pc:sldChg>
      <pc:sldChg chg="addSp modSp new mod">
        <pc:chgData name="kimberly chan" userId="d2286b8da86dbed0" providerId="LiveId" clId="{0F8EBFA8-C1B1-47C8-B83D-AE1C076AA051}" dt="2025-06-09T16:54:52.927" v="4347" actId="20577"/>
        <pc:sldMkLst>
          <pc:docMk/>
          <pc:sldMk cId="4054557741" sldId="283"/>
        </pc:sldMkLst>
        <pc:spChg chg="mod">
          <ac:chgData name="kimberly chan" userId="d2286b8da86dbed0" providerId="LiveId" clId="{0F8EBFA8-C1B1-47C8-B83D-AE1C076AA051}" dt="2025-06-09T16:54:52.927" v="4347" actId="20577"/>
          <ac:spMkLst>
            <pc:docMk/>
            <pc:sldMk cId="4054557741" sldId="283"/>
            <ac:spMk id="2" creationId="{D53048EE-F3DD-2308-B6F4-786D7DDF04EC}"/>
          </ac:spMkLst>
        </pc:spChg>
        <pc:spChg chg="add mod">
          <ac:chgData name="kimberly chan" userId="d2286b8da86dbed0" providerId="LiveId" clId="{0F8EBFA8-C1B1-47C8-B83D-AE1C076AA051}" dt="2025-06-09T16:49:27.210" v="4282" actId="14100"/>
          <ac:spMkLst>
            <pc:docMk/>
            <pc:sldMk cId="4054557741" sldId="283"/>
            <ac:spMk id="3" creationId="{40CD860E-9680-6BBD-1010-9CFB214607BC}"/>
          </ac:spMkLst>
        </pc:spChg>
      </pc:sldChg>
      <pc:sldChg chg="new del">
        <pc:chgData name="kimberly chan" userId="d2286b8da86dbed0" providerId="LiveId" clId="{0F8EBFA8-C1B1-47C8-B83D-AE1C076AA051}" dt="2025-06-04T01:18:07.632" v="1579" actId="47"/>
        <pc:sldMkLst>
          <pc:docMk/>
          <pc:sldMk cId="1398225906" sldId="284"/>
        </pc:sldMkLst>
      </pc:sldChg>
      <pc:sldChg chg="new del">
        <pc:chgData name="kimberly chan" userId="d2286b8da86dbed0" providerId="LiveId" clId="{0F8EBFA8-C1B1-47C8-B83D-AE1C076AA051}" dt="2025-06-04T01:18:10.553" v="1580" actId="47"/>
        <pc:sldMkLst>
          <pc:docMk/>
          <pc:sldMk cId="2392028588" sldId="285"/>
        </pc:sldMkLst>
      </pc:sldChg>
      <pc:sldChg chg="addSp delSp modSp new mod">
        <pc:chgData name="kimberly chan" userId="d2286b8da86dbed0" providerId="LiveId" clId="{0F8EBFA8-C1B1-47C8-B83D-AE1C076AA051}" dt="2025-06-09T16:55:00.854" v="4349" actId="20577"/>
        <pc:sldMkLst>
          <pc:docMk/>
          <pc:sldMk cId="3566424442" sldId="286"/>
        </pc:sldMkLst>
        <pc:spChg chg="add del mod">
          <ac:chgData name="kimberly chan" userId="d2286b8da86dbed0" providerId="LiveId" clId="{0F8EBFA8-C1B1-47C8-B83D-AE1C076AA051}" dt="2025-06-09T16:55:00.854" v="4349" actId="20577"/>
          <ac:spMkLst>
            <pc:docMk/>
            <pc:sldMk cId="3566424442" sldId="286"/>
            <ac:spMk id="2" creationId="{74A254A2-CA81-6CFE-C152-83081426CA8E}"/>
          </ac:spMkLst>
        </pc:spChg>
        <pc:spChg chg="add mod">
          <ac:chgData name="kimberly chan" userId="d2286b8da86dbed0" providerId="LiveId" clId="{0F8EBFA8-C1B1-47C8-B83D-AE1C076AA051}" dt="2025-06-04T01:18:36.287" v="1587" actId="20577"/>
          <ac:spMkLst>
            <pc:docMk/>
            <pc:sldMk cId="3566424442" sldId="286"/>
            <ac:spMk id="4" creationId="{66DF781C-12B8-1BFD-A599-15D7012970AF}"/>
          </ac:spMkLst>
        </pc:spChg>
      </pc:sldChg>
      <pc:sldChg chg="modSp add del mod">
        <pc:chgData name="kimberly chan" userId="d2286b8da86dbed0" providerId="LiveId" clId="{0F8EBFA8-C1B1-47C8-B83D-AE1C076AA051}" dt="2025-06-04T01:22:55.728" v="1703" actId="2890"/>
        <pc:sldMkLst>
          <pc:docMk/>
          <pc:sldMk cId="513980728" sldId="287"/>
        </pc:sldMkLst>
      </pc:sldChg>
      <pc:sldChg chg="modSp new del mod">
        <pc:chgData name="kimberly chan" userId="d2286b8da86dbed0" providerId="LiveId" clId="{0F8EBFA8-C1B1-47C8-B83D-AE1C076AA051}" dt="2025-06-04T01:24:57.861" v="1765" actId="47"/>
        <pc:sldMkLst>
          <pc:docMk/>
          <pc:sldMk cId="2023465787" sldId="287"/>
        </pc:sldMkLst>
      </pc:sldChg>
      <pc:sldChg chg="new del">
        <pc:chgData name="kimberly chan" userId="d2286b8da86dbed0" providerId="LiveId" clId="{0F8EBFA8-C1B1-47C8-B83D-AE1C076AA051}" dt="2025-06-04T01:19:36.212" v="1601" actId="47"/>
        <pc:sldMkLst>
          <pc:docMk/>
          <pc:sldMk cId="2924529114" sldId="287"/>
        </pc:sldMkLst>
      </pc:sldChg>
      <pc:sldChg chg="new add del ord">
        <pc:chgData name="kimberly chan" userId="d2286b8da86dbed0" providerId="LiveId" clId="{0F8EBFA8-C1B1-47C8-B83D-AE1C076AA051}" dt="2025-06-04T01:22:56.686" v="1706" actId="680"/>
        <pc:sldMkLst>
          <pc:docMk/>
          <pc:sldMk cId="3711381145" sldId="287"/>
        </pc:sldMkLst>
      </pc:sldChg>
      <pc:sldChg chg="new del">
        <pc:chgData name="kimberly chan" userId="d2286b8da86dbed0" providerId="LiveId" clId="{0F8EBFA8-C1B1-47C8-B83D-AE1C076AA051}" dt="2025-06-04T01:20:44.601" v="1615" actId="47"/>
        <pc:sldMkLst>
          <pc:docMk/>
          <pc:sldMk cId="3971477305" sldId="287"/>
        </pc:sldMkLst>
      </pc:sldChg>
      <pc:sldChg chg="addSp delSp modSp add del mod">
        <pc:chgData name="kimberly chan" userId="d2286b8da86dbed0" providerId="LiveId" clId="{0F8EBFA8-C1B1-47C8-B83D-AE1C076AA051}" dt="2025-06-09T16:43:38.330" v="4222" actId="47"/>
        <pc:sldMkLst>
          <pc:docMk/>
          <pc:sldMk cId="1167162962" sldId="288"/>
        </pc:sldMkLst>
      </pc:sldChg>
      <pc:sldChg chg="new del">
        <pc:chgData name="kimberly chan" userId="d2286b8da86dbed0" providerId="LiveId" clId="{0F8EBFA8-C1B1-47C8-B83D-AE1C076AA051}" dt="2025-06-04T01:29:00.348" v="1821" actId="47"/>
        <pc:sldMkLst>
          <pc:docMk/>
          <pc:sldMk cId="1577145239" sldId="289"/>
        </pc:sldMkLst>
      </pc:sldChg>
      <pc:sldChg chg="modSp add del mod">
        <pc:chgData name="kimberly chan" userId="d2286b8da86dbed0" providerId="LiveId" clId="{0F8EBFA8-C1B1-47C8-B83D-AE1C076AA051}" dt="2025-06-04T01:34:09.376" v="1842" actId="47"/>
        <pc:sldMkLst>
          <pc:docMk/>
          <pc:sldMk cId="1643651945" sldId="289"/>
        </pc:sldMkLst>
      </pc:sldChg>
      <pc:sldChg chg="modSp add mod ord">
        <pc:chgData name="kimberly chan" userId="d2286b8da86dbed0" providerId="LiveId" clId="{0F8EBFA8-C1B1-47C8-B83D-AE1C076AA051}" dt="2025-06-09T16:53:21.862" v="4334" actId="20577"/>
        <pc:sldMkLst>
          <pc:docMk/>
          <pc:sldMk cId="3129229040" sldId="289"/>
        </pc:sldMkLst>
        <pc:spChg chg="mod">
          <ac:chgData name="kimberly chan" userId="d2286b8da86dbed0" providerId="LiveId" clId="{0F8EBFA8-C1B1-47C8-B83D-AE1C076AA051}" dt="2025-06-04T01:36:16.425" v="1870"/>
          <ac:spMkLst>
            <pc:docMk/>
            <pc:sldMk cId="3129229040" sldId="289"/>
            <ac:spMk id="2" creationId="{0EC0FB3F-B043-D451-4218-A8E7B88939BF}"/>
          </ac:spMkLst>
        </pc:spChg>
        <pc:spChg chg="mod">
          <ac:chgData name="kimberly chan" userId="d2286b8da86dbed0" providerId="LiveId" clId="{0F8EBFA8-C1B1-47C8-B83D-AE1C076AA051}" dt="2025-06-04T01:38:12.994" v="1917" actId="1076"/>
          <ac:spMkLst>
            <pc:docMk/>
            <pc:sldMk cId="3129229040" sldId="289"/>
            <ac:spMk id="3" creationId="{38A828E7-4F51-F7C5-1D0B-74DFBA11F1AC}"/>
          </ac:spMkLst>
        </pc:spChg>
        <pc:spChg chg="mod">
          <ac:chgData name="kimberly chan" userId="d2286b8da86dbed0" providerId="LiveId" clId="{0F8EBFA8-C1B1-47C8-B83D-AE1C076AA051}" dt="2025-06-04T01:38:07.406" v="1916" actId="1076"/>
          <ac:spMkLst>
            <pc:docMk/>
            <pc:sldMk cId="3129229040" sldId="289"/>
            <ac:spMk id="6" creationId="{9D530F84-28DB-368A-508B-79931CDB433D}"/>
          </ac:spMkLst>
        </pc:spChg>
        <pc:spChg chg="mod">
          <ac:chgData name="kimberly chan" userId="d2286b8da86dbed0" providerId="LiveId" clId="{0F8EBFA8-C1B1-47C8-B83D-AE1C076AA051}" dt="2025-06-04T01:37:54.935" v="1914" actId="1076"/>
          <ac:spMkLst>
            <pc:docMk/>
            <pc:sldMk cId="3129229040" sldId="289"/>
            <ac:spMk id="7" creationId="{8A263E24-17B5-2924-1659-38A2ED020A13}"/>
          </ac:spMkLst>
        </pc:spChg>
        <pc:spChg chg="mod">
          <ac:chgData name="kimberly chan" userId="d2286b8da86dbed0" providerId="LiveId" clId="{0F8EBFA8-C1B1-47C8-B83D-AE1C076AA051}" dt="2025-06-09T16:53:21.862" v="4334" actId="20577"/>
          <ac:spMkLst>
            <pc:docMk/>
            <pc:sldMk cId="3129229040" sldId="289"/>
            <ac:spMk id="9" creationId="{98189457-6A93-2BD7-7641-5A2D0E8D0A5C}"/>
          </ac:spMkLst>
        </pc:spChg>
      </pc:sldChg>
      <pc:sldChg chg="modSp add mod">
        <pc:chgData name="kimberly chan" userId="d2286b8da86dbed0" providerId="LiveId" clId="{0F8EBFA8-C1B1-47C8-B83D-AE1C076AA051}" dt="2025-06-09T16:56:08.281" v="4368" actId="20577"/>
        <pc:sldMkLst>
          <pc:docMk/>
          <pc:sldMk cId="1775774963" sldId="290"/>
        </pc:sldMkLst>
        <pc:spChg chg="mod">
          <ac:chgData name="kimberly chan" userId="d2286b8da86dbed0" providerId="LiveId" clId="{0F8EBFA8-C1B1-47C8-B83D-AE1C076AA051}" dt="2025-06-09T16:43:27.203" v="4221" actId="20577"/>
          <ac:spMkLst>
            <pc:docMk/>
            <pc:sldMk cId="1775774963" sldId="290"/>
            <ac:spMk id="5" creationId="{4C241306-5EAE-E3F6-9EFD-A99FA151841A}"/>
          </ac:spMkLst>
        </pc:spChg>
        <pc:spChg chg="mod">
          <ac:chgData name="kimberly chan" userId="d2286b8da86dbed0" providerId="LiveId" clId="{0F8EBFA8-C1B1-47C8-B83D-AE1C076AA051}" dt="2025-06-09T16:56:08.281" v="4368" actId="20577"/>
          <ac:spMkLst>
            <pc:docMk/>
            <pc:sldMk cId="1775774963" sldId="290"/>
            <ac:spMk id="8" creationId="{71064BD6-20ED-8458-7BA7-A8440A2EE00A}"/>
          </ac:spMkLst>
        </pc:spChg>
      </pc:sldChg>
      <pc:sldChg chg="new del">
        <pc:chgData name="kimberly chan" userId="d2286b8da86dbed0" providerId="LiveId" clId="{0F8EBFA8-C1B1-47C8-B83D-AE1C076AA051}" dt="2025-06-04T02:11:54.081" v="3408" actId="47"/>
        <pc:sldMkLst>
          <pc:docMk/>
          <pc:sldMk cId="2845154584" sldId="290"/>
        </pc:sldMkLst>
      </pc:sldChg>
      <pc:sldChg chg="addSp delSp modSp new del mod">
        <pc:chgData name="kimberly chan" userId="d2286b8da86dbed0" providerId="LiveId" clId="{0F8EBFA8-C1B1-47C8-B83D-AE1C076AA051}" dt="2025-06-04T02:12:45.872" v="3423" actId="680"/>
        <pc:sldMkLst>
          <pc:docMk/>
          <pc:sldMk cId="4199308972" sldId="290"/>
        </pc:sldMkLst>
      </pc:sldChg>
      <pc:sldChg chg="addSp modSp new mod setBg">
        <pc:chgData name="kimberly chan" userId="d2286b8da86dbed0" providerId="LiveId" clId="{0F8EBFA8-C1B1-47C8-B83D-AE1C076AA051}" dt="2025-06-09T16:55:45.897" v="4362" actId="20577"/>
        <pc:sldMkLst>
          <pc:docMk/>
          <pc:sldMk cId="621600162" sldId="291"/>
        </pc:sldMkLst>
        <pc:spChg chg="mod">
          <ac:chgData name="kimberly chan" userId="d2286b8da86dbed0" providerId="LiveId" clId="{0F8EBFA8-C1B1-47C8-B83D-AE1C076AA051}" dt="2025-06-09T16:42:36.290" v="4197" actId="255"/>
          <ac:spMkLst>
            <pc:docMk/>
            <pc:sldMk cId="621600162" sldId="291"/>
            <ac:spMk id="2" creationId="{0BB6D9E7-5C16-CC7F-A253-33816110305C}"/>
          </ac:spMkLst>
        </pc:spChg>
        <pc:spChg chg="mod">
          <ac:chgData name="kimberly chan" userId="d2286b8da86dbed0" providerId="LiveId" clId="{0F8EBFA8-C1B1-47C8-B83D-AE1C076AA051}" dt="2025-06-04T03:53:21.428" v="3797" actId="20577"/>
          <ac:spMkLst>
            <pc:docMk/>
            <pc:sldMk cId="621600162" sldId="291"/>
            <ac:spMk id="3" creationId="{52A058A7-2DB6-3F89-3271-DF118C72A795}"/>
          </ac:spMkLst>
        </pc:spChg>
        <pc:spChg chg="mod">
          <ac:chgData name="kimberly chan" userId="d2286b8da86dbed0" providerId="LiveId" clId="{0F8EBFA8-C1B1-47C8-B83D-AE1C076AA051}" dt="2025-06-09T16:55:45.897" v="4362" actId="20577"/>
          <ac:spMkLst>
            <pc:docMk/>
            <pc:sldMk cId="621600162" sldId="291"/>
            <ac:spMk id="4" creationId="{7F898451-81E6-2F46-8DF0-876E0AC30527}"/>
          </ac:spMkLst>
        </pc:spChg>
        <pc:spChg chg="add">
          <ac:chgData name="kimberly chan" userId="d2286b8da86dbed0" providerId="LiveId" clId="{0F8EBFA8-C1B1-47C8-B83D-AE1C076AA051}" dt="2025-06-04T03:32:10.062" v="3645" actId="26606"/>
          <ac:spMkLst>
            <pc:docMk/>
            <pc:sldMk cId="621600162" sldId="291"/>
            <ac:spMk id="2055" creationId="{327D73B4-9F5C-4A64-A179-51B9500CB8B5}"/>
          </ac:spMkLst>
        </pc:spChg>
        <pc:spChg chg="add">
          <ac:chgData name="kimberly chan" userId="d2286b8da86dbed0" providerId="LiveId" clId="{0F8EBFA8-C1B1-47C8-B83D-AE1C076AA051}" dt="2025-06-04T03:32:10.062" v="3645" actId="26606"/>
          <ac:spMkLst>
            <pc:docMk/>
            <pc:sldMk cId="621600162" sldId="291"/>
            <ac:spMk id="2057" creationId="{C1F06963-6374-4B48-844F-071A9BAAAE02}"/>
          </ac:spMkLst>
        </pc:spChg>
        <pc:spChg chg="add">
          <ac:chgData name="kimberly chan" userId="d2286b8da86dbed0" providerId="LiveId" clId="{0F8EBFA8-C1B1-47C8-B83D-AE1C076AA051}" dt="2025-06-04T03:32:10.062" v="3645" actId="26606"/>
          <ac:spMkLst>
            <pc:docMk/>
            <pc:sldMk cId="621600162" sldId="291"/>
            <ac:spMk id="2059" creationId="{6CB927A4-E432-4310-9CD5-E89FF5063179}"/>
          </ac:spMkLst>
        </pc:spChg>
        <pc:spChg chg="add">
          <ac:chgData name="kimberly chan" userId="d2286b8da86dbed0" providerId="LiveId" clId="{0F8EBFA8-C1B1-47C8-B83D-AE1C076AA051}" dt="2025-06-04T03:32:10.062" v="3645" actId="26606"/>
          <ac:spMkLst>
            <pc:docMk/>
            <pc:sldMk cId="621600162" sldId="291"/>
            <ac:spMk id="2061" creationId="{1453BF6C-B012-48B7-B4E8-6D7AC7C27D02}"/>
          </ac:spMkLst>
        </pc:spChg>
        <pc:spChg chg="add">
          <ac:chgData name="kimberly chan" userId="d2286b8da86dbed0" providerId="LiveId" clId="{0F8EBFA8-C1B1-47C8-B83D-AE1C076AA051}" dt="2025-06-04T03:32:10.062" v="3645" actId="26606"/>
          <ac:spMkLst>
            <pc:docMk/>
            <pc:sldMk cId="621600162" sldId="291"/>
            <ac:spMk id="2063" creationId="{E3020543-B24B-4EC4-8FFC-8DD88EEA91A8}"/>
          </ac:spMkLst>
        </pc:spChg>
        <pc:picChg chg="add mod ord">
          <ac:chgData name="kimberly chan" userId="d2286b8da86dbed0" providerId="LiveId" clId="{0F8EBFA8-C1B1-47C8-B83D-AE1C076AA051}" dt="2025-06-04T03:32:10.062" v="3645" actId="26606"/>
          <ac:picMkLst>
            <pc:docMk/>
            <pc:sldMk cId="621600162" sldId="291"/>
            <ac:picMk id="2050" creationId="{28AA225D-FF36-734D-BC75-BA0AEE2F0B92}"/>
          </ac:picMkLst>
        </pc:picChg>
        <pc:cxnChg chg="add">
          <ac:chgData name="kimberly chan" userId="d2286b8da86dbed0" providerId="LiveId" clId="{0F8EBFA8-C1B1-47C8-B83D-AE1C076AA051}" dt="2025-06-04T03:32:10.062" v="3645" actId="26606"/>
          <ac:cxnSpMkLst>
            <pc:docMk/>
            <pc:sldMk cId="621600162" sldId="291"/>
            <ac:cxnSpMk id="2065" creationId="{C49DA8F6-BCC1-4447-B54C-57856834B94B}"/>
          </ac:cxnSpMkLst>
        </pc:cxnChg>
      </pc:sldChg>
      <pc:sldChg chg="addSp delSp modSp new mod setBg">
        <pc:chgData name="kimberly chan" userId="d2286b8da86dbed0" providerId="LiveId" clId="{0F8EBFA8-C1B1-47C8-B83D-AE1C076AA051}" dt="2025-06-09T16:55:59.490" v="4366" actId="20577"/>
        <pc:sldMkLst>
          <pc:docMk/>
          <pc:sldMk cId="1505766644" sldId="292"/>
        </pc:sldMkLst>
        <pc:spChg chg="mod">
          <ac:chgData name="kimberly chan" userId="d2286b8da86dbed0" providerId="LiveId" clId="{0F8EBFA8-C1B1-47C8-B83D-AE1C076AA051}" dt="2025-06-09T16:42:26.669" v="4196" actId="122"/>
          <ac:spMkLst>
            <pc:docMk/>
            <pc:sldMk cId="1505766644" sldId="292"/>
            <ac:spMk id="2" creationId="{A4901879-DA9A-F877-BBA9-D720AB16B578}"/>
          </ac:spMkLst>
        </pc:spChg>
        <pc:spChg chg="mod ord">
          <ac:chgData name="kimberly chan" userId="d2286b8da86dbed0" providerId="LiveId" clId="{0F8EBFA8-C1B1-47C8-B83D-AE1C076AA051}" dt="2025-06-09T16:55:59.490" v="4366" actId="20577"/>
          <ac:spMkLst>
            <pc:docMk/>
            <pc:sldMk cId="1505766644" sldId="292"/>
            <ac:spMk id="4" creationId="{6F4CA16D-0E7E-4ED7-EAB1-F77DBBD1D66F}"/>
          </ac:spMkLst>
        </pc:spChg>
        <pc:spChg chg="add">
          <ac:chgData name="kimberly chan" userId="d2286b8da86dbed0" providerId="LiveId" clId="{0F8EBFA8-C1B1-47C8-B83D-AE1C076AA051}" dt="2025-06-04T03:35:05.731" v="3652" actId="26606"/>
          <ac:spMkLst>
            <pc:docMk/>
            <pc:sldMk cId="1505766644" sldId="292"/>
            <ac:spMk id="3085" creationId="{AC8F6C8C-AB5A-4548-942D-E3FD40ACBC49}"/>
          </ac:spMkLst>
        </pc:spChg>
        <pc:spChg chg="add">
          <ac:chgData name="kimberly chan" userId="d2286b8da86dbed0" providerId="LiveId" clId="{0F8EBFA8-C1B1-47C8-B83D-AE1C076AA051}" dt="2025-06-04T03:35:05.731" v="3652" actId="26606"/>
          <ac:spMkLst>
            <pc:docMk/>
            <pc:sldMk cId="1505766644" sldId="292"/>
            <ac:spMk id="3086" creationId="{0CCC4BA0-1298-4DBD-86F1-B51D8C9D3437}"/>
          </ac:spMkLst>
        </pc:spChg>
        <pc:spChg chg="add mod">
          <ac:chgData name="kimberly chan" userId="d2286b8da86dbed0" providerId="LiveId" clId="{0F8EBFA8-C1B1-47C8-B83D-AE1C076AA051}" dt="2025-06-04T03:45:10.067" v="3781" actId="5793"/>
          <ac:spMkLst>
            <pc:docMk/>
            <pc:sldMk cId="1505766644" sldId="292"/>
            <ac:spMk id="3087" creationId="{F2F63D28-174B-60C4-9B70-26FF829AE253}"/>
          </ac:spMkLst>
        </pc:spChg>
        <pc:spChg chg="add">
          <ac:chgData name="kimberly chan" userId="d2286b8da86dbed0" providerId="LiveId" clId="{0F8EBFA8-C1B1-47C8-B83D-AE1C076AA051}" dt="2025-06-04T03:35:05.731" v="3652" actId="26606"/>
          <ac:spMkLst>
            <pc:docMk/>
            <pc:sldMk cId="1505766644" sldId="292"/>
            <ac:spMk id="3088" creationId="{EEBF1590-3B36-48EE-A89D-3B6F3CB256AB}"/>
          </ac:spMkLst>
        </pc:spChg>
        <pc:picChg chg="add mod ord">
          <ac:chgData name="kimberly chan" userId="d2286b8da86dbed0" providerId="LiveId" clId="{0F8EBFA8-C1B1-47C8-B83D-AE1C076AA051}" dt="2025-06-04T03:35:05.731" v="3652" actId="26606"/>
          <ac:picMkLst>
            <pc:docMk/>
            <pc:sldMk cId="1505766644" sldId="292"/>
            <ac:picMk id="3074" creationId="{4FBBCE40-DE3B-FA9D-6DA5-38D408F34942}"/>
          </ac:picMkLst>
        </pc:picChg>
      </pc:sldChg>
      <pc:sldChg chg="addSp modSp new mod">
        <pc:chgData name="kimberly chan" userId="d2286b8da86dbed0" providerId="LiveId" clId="{0F8EBFA8-C1B1-47C8-B83D-AE1C076AA051}" dt="2025-06-09T19:21:31.109" v="4405" actId="1076"/>
        <pc:sldMkLst>
          <pc:docMk/>
          <pc:sldMk cId="4254520731" sldId="293"/>
        </pc:sldMkLst>
        <pc:picChg chg="add mod">
          <ac:chgData name="kimberly chan" userId="d2286b8da86dbed0" providerId="LiveId" clId="{0F8EBFA8-C1B1-47C8-B83D-AE1C076AA051}" dt="2025-06-09T19:21:31.109" v="4405" actId="1076"/>
          <ac:picMkLst>
            <pc:docMk/>
            <pc:sldMk cId="4254520731" sldId="293"/>
            <ac:picMk id="3" creationId="{1846357B-460B-A6A5-120F-AE46D8DFF9CA}"/>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993F80-F6CA-4B0C-96DD-4A14A5C702E9}"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597F40-5E9C-4D55-B53C-C11958C46F6F}">
      <dgm:prSet custT="1"/>
      <dgm:spPr/>
      <dgm:t>
        <a:bodyPr/>
        <a:lstStyle/>
        <a:p>
          <a:pPr algn="just"/>
          <a:r>
            <a:rPr lang="es-MX" sz="1400" dirty="0">
              <a:latin typeface="Arial" panose="020B0604020202020204" pitchFamily="34" charset="0"/>
              <a:cs typeface="Arial" panose="020B0604020202020204" pitchFamily="34" charset="0"/>
            </a:rPr>
            <a:t>Los plásticos son un problema ambiental grave debido a su resistencia a la degradación y su </a:t>
          </a:r>
          <a:r>
            <a:rPr lang="es-MX" sz="1800" dirty="0">
              <a:latin typeface="Arial" panose="020B0604020202020204" pitchFamily="34" charset="0"/>
              <a:cs typeface="Arial" panose="020B0604020202020204" pitchFamily="34" charset="0"/>
            </a:rPr>
            <a:t>acumulación</a:t>
          </a:r>
          <a:r>
            <a:rPr lang="es-MX" sz="1400" dirty="0">
              <a:latin typeface="Arial" panose="020B0604020202020204" pitchFamily="34" charset="0"/>
              <a:cs typeface="Arial" panose="020B0604020202020204" pitchFamily="34" charset="0"/>
            </a:rPr>
            <a:t> en los ecosistemas. El uso masivo de plásticos en diferentes industrias ha generado una crisis que necesita soluciones innovadoras y sostenibles</a:t>
          </a:r>
          <a:r>
            <a:rPr lang="es-MX" sz="1200" dirty="0">
              <a:latin typeface="Arial" panose="020B0604020202020204" pitchFamily="34" charset="0"/>
              <a:cs typeface="Arial" panose="020B0604020202020204" pitchFamily="34" charset="0"/>
            </a:rPr>
            <a:t>.</a:t>
          </a:r>
          <a:endParaRPr lang="en-US" sz="1200" dirty="0">
            <a:latin typeface="Arial" panose="020B0604020202020204" pitchFamily="34" charset="0"/>
            <a:cs typeface="Arial" panose="020B0604020202020204" pitchFamily="34" charset="0"/>
          </a:endParaRPr>
        </a:p>
      </dgm:t>
    </dgm:pt>
    <dgm:pt modelId="{BFC7956B-F71D-485D-B781-DDDE4AA036DD}" type="parTrans" cxnId="{F47DD53E-F683-4F61-9045-D64B68ABCA51}">
      <dgm:prSet/>
      <dgm:spPr/>
      <dgm:t>
        <a:bodyPr/>
        <a:lstStyle/>
        <a:p>
          <a:endParaRPr lang="en-US"/>
        </a:p>
      </dgm:t>
    </dgm:pt>
    <dgm:pt modelId="{06CCC5EB-DB0C-428E-972D-B2EEF216A11F}" type="sibTrans" cxnId="{F47DD53E-F683-4F61-9045-D64B68ABCA51}">
      <dgm:prSet/>
      <dgm:spPr/>
      <dgm:t>
        <a:bodyPr/>
        <a:lstStyle/>
        <a:p>
          <a:endParaRPr lang="en-US"/>
        </a:p>
      </dgm:t>
    </dgm:pt>
    <dgm:pt modelId="{EE9839F2-1F14-43C3-8010-62C1D5721FCB}">
      <dgm:prSet custT="1"/>
      <dgm:spPr/>
      <dgm:t>
        <a:bodyPr/>
        <a:lstStyle/>
        <a:p>
          <a:pPr algn="just"/>
          <a:r>
            <a:rPr lang="es-MX" sz="1400" dirty="0">
              <a:latin typeface="Arial" panose="020B0604020202020204" pitchFamily="34" charset="0"/>
              <a:cs typeface="Arial" panose="020B0604020202020204" pitchFamily="34" charset="0"/>
            </a:rPr>
            <a:t>Los polímeros biodegradables han ganado relevancia como una alternativa viable para reducir el impacto ambiental de los plásticos tradicionales. El desarrollo de estos materiales busca mitigar los efectos negativos de la contaminación por plásticos.</a:t>
          </a:r>
          <a:endParaRPr lang="en-US" sz="1400" dirty="0">
            <a:latin typeface="Arial" panose="020B0604020202020204" pitchFamily="34" charset="0"/>
            <a:cs typeface="Arial" panose="020B0604020202020204" pitchFamily="34" charset="0"/>
          </a:endParaRPr>
        </a:p>
      </dgm:t>
    </dgm:pt>
    <dgm:pt modelId="{8615EF9F-D085-4FDE-8ABA-777CC3C4D1E7}" type="parTrans" cxnId="{B0EC3502-5875-48FE-A357-7EC0EC6DA787}">
      <dgm:prSet/>
      <dgm:spPr/>
      <dgm:t>
        <a:bodyPr/>
        <a:lstStyle/>
        <a:p>
          <a:endParaRPr lang="en-US"/>
        </a:p>
      </dgm:t>
    </dgm:pt>
    <dgm:pt modelId="{865E083C-F775-4739-A2F3-A81345A46550}" type="sibTrans" cxnId="{B0EC3502-5875-48FE-A357-7EC0EC6DA787}">
      <dgm:prSet/>
      <dgm:spPr/>
      <dgm:t>
        <a:bodyPr/>
        <a:lstStyle/>
        <a:p>
          <a:endParaRPr lang="en-US"/>
        </a:p>
      </dgm:t>
    </dgm:pt>
    <dgm:pt modelId="{7BD3DC03-647C-4B95-943E-A3F918F2B202}">
      <dgm:prSet custT="1"/>
      <dgm:spPr/>
      <dgm:t>
        <a:bodyPr/>
        <a:lstStyle/>
        <a:p>
          <a:pPr algn="just"/>
          <a:r>
            <a:rPr lang="es-MX" sz="1400" dirty="0">
              <a:latin typeface="Arial" panose="020B0604020202020204" pitchFamily="34" charset="0"/>
              <a:cs typeface="Arial" panose="020B0604020202020204" pitchFamily="34" charset="0"/>
            </a:rPr>
            <a:t>En la región de  Campeche y Yucatán, la fruta de huaya no se utiliza ampliamente en biopolímeros. Su estudio podría generar alternativas sostenibles para reducir la contaminación en el ambiente.</a:t>
          </a:r>
          <a:endParaRPr lang="en-US" sz="1400" dirty="0">
            <a:latin typeface="Arial" panose="020B0604020202020204" pitchFamily="34" charset="0"/>
            <a:cs typeface="Arial" panose="020B0604020202020204" pitchFamily="34" charset="0"/>
          </a:endParaRPr>
        </a:p>
      </dgm:t>
    </dgm:pt>
    <dgm:pt modelId="{88A51AD2-5B78-4ACF-8F55-A4C2ECC79F81}" type="parTrans" cxnId="{39C6788B-DAC9-4F05-92E8-873004B0D5C7}">
      <dgm:prSet/>
      <dgm:spPr/>
      <dgm:t>
        <a:bodyPr/>
        <a:lstStyle/>
        <a:p>
          <a:endParaRPr lang="en-US"/>
        </a:p>
      </dgm:t>
    </dgm:pt>
    <dgm:pt modelId="{6E0121E6-B40F-4D3E-8F7E-4C54826FA0FC}" type="sibTrans" cxnId="{39C6788B-DAC9-4F05-92E8-873004B0D5C7}">
      <dgm:prSet/>
      <dgm:spPr/>
      <dgm:t>
        <a:bodyPr/>
        <a:lstStyle/>
        <a:p>
          <a:endParaRPr lang="en-US"/>
        </a:p>
      </dgm:t>
    </dgm:pt>
    <dgm:pt modelId="{E82E9F0C-3154-4F70-81BD-8BDE16C27D92}" type="pres">
      <dgm:prSet presAssocID="{CC993F80-F6CA-4B0C-96DD-4A14A5C702E9}" presName="root" presStyleCnt="0">
        <dgm:presLayoutVars>
          <dgm:dir/>
          <dgm:resizeHandles val="exact"/>
        </dgm:presLayoutVars>
      </dgm:prSet>
      <dgm:spPr/>
    </dgm:pt>
    <dgm:pt modelId="{6BF95C4B-80CC-4311-A890-CDDE1470AFF3}" type="pres">
      <dgm:prSet presAssocID="{C5597F40-5E9C-4D55-B53C-C11958C46F6F}" presName="compNode" presStyleCnt="0"/>
      <dgm:spPr/>
    </dgm:pt>
    <dgm:pt modelId="{44602102-CD88-49B3-B90B-85244BF52F53}" type="pres">
      <dgm:prSet presAssocID="{C5597F40-5E9C-4D55-B53C-C11958C46F6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dgm:spPr>
    </dgm:pt>
    <dgm:pt modelId="{583152B4-C659-4D18-ACCF-714B25E9E429}" type="pres">
      <dgm:prSet presAssocID="{C5597F40-5E9C-4D55-B53C-C11958C46F6F}" presName="spaceRect" presStyleCnt="0"/>
      <dgm:spPr/>
    </dgm:pt>
    <dgm:pt modelId="{F02FE1D5-C4F3-4FFE-BF85-FA1C164F9F57}" type="pres">
      <dgm:prSet presAssocID="{C5597F40-5E9C-4D55-B53C-C11958C46F6F}" presName="textRect" presStyleLbl="revTx" presStyleIdx="0" presStyleCnt="3">
        <dgm:presLayoutVars>
          <dgm:chMax val="1"/>
          <dgm:chPref val="1"/>
        </dgm:presLayoutVars>
      </dgm:prSet>
      <dgm:spPr/>
    </dgm:pt>
    <dgm:pt modelId="{0C6B332B-D975-4226-9E4C-757599D533D0}" type="pres">
      <dgm:prSet presAssocID="{06CCC5EB-DB0C-428E-972D-B2EEF216A11F}" presName="sibTrans" presStyleCnt="0"/>
      <dgm:spPr/>
    </dgm:pt>
    <dgm:pt modelId="{4A6D653A-4EB6-457E-A04E-40E6941E1F66}" type="pres">
      <dgm:prSet presAssocID="{EE9839F2-1F14-43C3-8010-62C1D5721FCB}" presName="compNode" presStyleCnt="0"/>
      <dgm:spPr/>
    </dgm:pt>
    <dgm:pt modelId="{069CB320-1F44-43C0-BDD4-0CDE1322DD6E}" type="pres">
      <dgm:prSet presAssocID="{EE9839F2-1F14-43C3-8010-62C1D5721FCB}" presName="iconRect"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a:ln>
          <a:noFill/>
        </a:ln>
      </dgm:spPr>
    </dgm:pt>
    <dgm:pt modelId="{944AA9B9-61E5-4C02-B068-1BE62177EC6A}" type="pres">
      <dgm:prSet presAssocID="{EE9839F2-1F14-43C3-8010-62C1D5721FCB}" presName="spaceRect" presStyleCnt="0"/>
      <dgm:spPr/>
    </dgm:pt>
    <dgm:pt modelId="{A1C492DF-3CA6-4076-89DB-9CEC8989AD30}" type="pres">
      <dgm:prSet presAssocID="{EE9839F2-1F14-43C3-8010-62C1D5721FCB}" presName="textRect" presStyleLbl="revTx" presStyleIdx="1" presStyleCnt="3">
        <dgm:presLayoutVars>
          <dgm:chMax val="1"/>
          <dgm:chPref val="1"/>
        </dgm:presLayoutVars>
      </dgm:prSet>
      <dgm:spPr/>
    </dgm:pt>
    <dgm:pt modelId="{75F23974-8254-4E50-969D-7CC776DEF941}" type="pres">
      <dgm:prSet presAssocID="{865E083C-F775-4739-A2F3-A81345A46550}" presName="sibTrans" presStyleCnt="0"/>
      <dgm:spPr/>
    </dgm:pt>
    <dgm:pt modelId="{DFB8DEBA-70DF-465F-8994-B0A6AA2EE6DB}" type="pres">
      <dgm:prSet presAssocID="{7BD3DC03-647C-4B95-943E-A3F918F2B202}" presName="compNode" presStyleCnt="0"/>
      <dgm:spPr/>
    </dgm:pt>
    <dgm:pt modelId="{AD469196-35D8-408D-B2EA-6D6FFB743007}" type="pres">
      <dgm:prSet presAssocID="{7BD3DC03-647C-4B95-943E-A3F918F2B202}" presName="icon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a:noFill/>
        </a:ln>
      </dgm:spPr>
    </dgm:pt>
    <dgm:pt modelId="{989472F2-8B67-417B-9959-232CB899D477}" type="pres">
      <dgm:prSet presAssocID="{7BD3DC03-647C-4B95-943E-A3F918F2B202}" presName="spaceRect" presStyleCnt="0"/>
      <dgm:spPr/>
    </dgm:pt>
    <dgm:pt modelId="{65C085EC-BB74-4D5D-B0ED-99463172D2B0}" type="pres">
      <dgm:prSet presAssocID="{7BD3DC03-647C-4B95-943E-A3F918F2B202}" presName="textRect" presStyleLbl="revTx" presStyleIdx="2" presStyleCnt="3">
        <dgm:presLayoutVars>
          <dgm:chMax val="1"/>
          <dgm:chPref val="1"/>
        </dgm:presLayoutVars>
      </dgm:prSet>
      <dgm:spPr/>
    </dgm:pt>
  </dgm:ptLst>
  <dgm:cxnLst>
    <dgm:cxn modelId="{B0EC3502-5875-48FE-A357-7EC0EC6DA787}" srcId="{CC993F80-F6CA-4B0C-96DD-4A14A5C702E9}" destId="{EE9839F2-1F14-43C3-8010-62C1D5721FCB}" srcOrd="1" destOrd="0" parTransId="{8615EF9F-D085-4FDE-8ABA-777CC3C4D1E7}" sibTransId="{865E083C-F775-4739-A2F3-A81345A46550}"/>
    <dgm:cxn modelId="{F47DD53E-F683-4F61-9045-D64B68ABCA51}" srcId="{CC993F80-F6CA-4B0C-96DD-4A14A5C702E9}" destId="{C5597F40-5E9C-4D55-B53C-C11958C46F6F}" srcOrd="0" destOrd="0" parTransId="{BFC7956B-F71D-485D-B781-DDDE4AA036DD}" sibTransId="{06CCC5EB-DB0C-428E-972D-B2EEF216A11F}"/>
    <dgm:cxn modelId="{060AA35D-5EDF-4BD3-B081-5D2535378DBF}" type="presOf" srcId="{CC993F80-F6CA-4B0C-96DD-4A14A5C702E9}" destId="{E82E9F0C-3154-4F70-81BD-8BDE16C27D92}" srcOrd="0" destOrd="0" presId="urn:microsoft.com/office/officeart/2018/2/layout/IconLabelList"/>
    <dgm:cxn modelId="{1595D543-C1B8-4B27-A1F6-8CD9CA2C9D17}" type="presOf" srcId="{7BD3DC03-647C-4B95-943E-A3F918F2B202}" destId="{65C085EC-BB74-4D5D-B0ED-99463172D2B0}" srcOrd="0" destOrd="0" presId="urn:microsoft.com/office/officeart/2018/2/layout/IconLabelList"/>
    <dgm:cxn modelId="{39C6788B-DAC9-4F05-92E8-873004B0D5C7}" srcId="{CC993F80-F6CA-4B0C-96DD-4A14A5C702E9}" destId="{7BD3DC03-647C-4B95-943E-A3F918F2B202}" srcOrd="2" destOrd="0" parTransId="{88A51AD2-5B78-4ACF-8F55-A4C2ECC79F81}" sibTransId="{6E0121E6-B40F-4D3E-8F7E-4C54826FA0FC}"/>
    <dgm:cxn modelId="{9C98A59B-F949-482E-BE0A-7B847524C0E4}" type="presOf" srcId="{EE9839F2-1F14-43C3-8010-62C1D5721FCB}" destId="{A1C492DF-3CA6-4076-89DB-9CEC8989AD30}" srcOrd="0" destOrd="0" presId="urn:microsoft.com/office/officeart/2018/2/layout/IconLabelList"/>
    <dgm:cxn modelId="{C093F1CE-BF6E-4175-A52E-B25B39398558}" type="presOf" srcId="{C5597F40-5E9C-4D55-B53C-C11958C46F6F}" destId="{F02FE1D5-C4F3-4FFE-BF85-FA1C164F9F57}" srcOrd="0" destOrd="0" presId="urn:microsoft.com/office/officeart/2018/2/layout/IconLabelList"/>
    <dgm:cxn modelId="{3C941B5C-D9DE-4DB2-8CC5-C716C33E665D}" type="presParOf" srcId="{E82E9F0C-3154-4F70-81BD-8BDE16C27D92}" destId="{6BF95C4B-80CC-4311-A890-CDDE1470AFF3}" srcOrd="0" destOrd="0" presId="urn:microsoft.com/office/officeart/2018/2/layout/IconLabelList"/>
    <dgm:cxn modelId="{4B5B9B35-1068-4EB3-AD86-2D6E1F381027}" type="presParOf" srcId="{6BF95C4B-80CC-4311-A890-CDDE1470AFF3}" destId="{44602102-CD88-49B3-B90B-85244BF52F53}" srcOrd="0" destOrd="0" presId="urn:microsoft.com/office/officeart/2018/2/layout/IconLabelList"/>
    <dgm:cxn modelId="{8A059DF9-99EA-4EF1-B9AF-ECA77896C195}" type="presParOf" srcId="{6BF95C4B-80CC-4311-A890-CDDE1470AFF3}" destId="{583152B4-C659-4D18-ACCF-714B25E9E429}" srcOrd="1" destOrd="0" presId="urn:microsoft.com/office/officeart/2018/2/layout/IconLabelList"/>
    <dgm:cxn modelId="{B541048A-F6EA-45A4-BEFD-B7AB22BAD794}" type="presParOf" srcId="{6BF95C4B-80CC-4311-A890-CDDE1470AFF3}" destId="{F02FE1D5-C4F3-4FFE-BF85-FA1C164F9F57}" srcOrd="2" destOrd="0" presId="urn:microsoft.com/office/officeart/2018/2/layout/IconLabelList"/>
    <dgm:cxn modelId="{1CBBD477-6703-412E-B204-D0258B1BB5D5}" type="presParOf" srcId="{E82E9F0C-3154-4F70-81BD-8BDE16C27D92}" destId="{0C6B332B-D975-4226-9E4C-757599D533D0}" srcOrd="1" destOrd="0" presId="urn:microsoft.com/office/officeart/2018/2/layout/IconLabelList"/>
    <dgm:cxn modelId="{ED826561-3761-4C42-B489-E76B6F122BAA}" type="presParOf" srcId="{E82E9F0C-3154-4F70-81BD-8BDE16C27D92}" destId="{4A6D653A-4EB6-457E-A04E-40E6941E1F66}" srcOrd="2" destOrd="0" presId="urn:microsoft.com/office/officeart/2018/2/layout/IconLabelList"/>
    <dgm:cxn modelId="{83B98F83-81CB-4CB7-987E-65158A54AAC9}" type="presParOf" srcId="{4A6D653A-4EB6-457E-A04E-40E6941E1F66}" destId="{069CB320-1F44-43C0-BDD4-0CDE1322DD6E}" srcOrd="0" destOrd="0" presId="urn:microsoft.com/office/officeart/2018/2/layout/IconLabelList"/>
    <dgm:cxn modelId="{C3B97E6B-B426-4920-8AFE-2382813B025E}" type="presParOf" srcId="{4A6D653A-4EB6-457E-A04E-40E6941E1F66}" destId="{944AA9B9-61E5-4C02-B068-1BE62177EC6A}" srcOrd="1" destOrd="0" presId="urn:microsoft.com/office/officeart/2018/2/layout/IconLabelList"/>
    <dgm:cxn modelId="{C334C558-F8F7-4647-8A99-64A546FC4570}" type="presParOf" srcId="{4A6D653A-4EB6-457E-A04E-40E6941E1F66}" destId="{A1C492DF-3CA6-4076-89DB-9CEC8989AD30}" srcOrd="2" destOrd="0" presId="urn:microsoft.com/office/officeart/2018/2/layout/IconLabelList"/>
    <dgm:cxn modelId="{22152FF3-F538-46C5-9C17-4F9D4AD01600}" type="presParOf" srcId="{E82E9F0C-3154-4F70-81BD-8BDE16C27D92}" destId="{75F23974-8254-4E50-969D-7CC776DEF941}" srcOrd="3" destOrd="0" presId="urn:microsoft.com/office/officeart/2018/2/layout/IconLabelList"/>
    <dgm:cxn modelId="{C9DF40B2-9FB0-484D-A2B6-4131F12DCB39}" type="presParOf" srcId="{E82E9F0C-3154-4F70-81BD-8BDE16C27D92}" destId="{DFB8DEBA-70DF-465F-8994-B0A6AA2EE6DB}" srcOrd="4" destOrd="0" presId="urn:microsoft.com/office/officeart/2018/2/layout/IconLabelList"/>
    <dgm:cxn modelId="{438FA0F2-E14C-4113-A8D1-A997C992E02A}" type="presParOf" srcId="{DFB8DEBA-70DF-465F-8994-B0A6AA2EE6DB}" destId="{AD469196-35D8-408D-B2EA-6D6FFB743007}" srcOrd="0" destOrd="0" presId="urn:microsoft.com/office/officeart/2018/2/layout/IconLabelList"/>
    <dgm:cxn modelId="{724B7C16-0EE6-45D1-85BE-9321AACD8C9A}" type="presParOf" srcId="{DFB8DEBA-70DF-465F-8994-B0A6AA2EE6DB}" destId="{989472F2-8B67-417B-9959-232CB899D477}" srcOrd="1" destOrd="0" presId="urn:microsoft.com/office/officeart/2018/2/layout/IconLabelList"/>
    <dgm:cxn modelId="{E8CA60FE-8766-4BC5-9F4D-BFDBE1017516}" type="presParOf" srcId="{DFB8DEBA-70DF-465F-8994-B0A6AA2EE6DB}" destId="{65C085EC-BB74-4D5D-B0ED-99463172D2B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02102-CD88-49B3-B90B-85244BF52F53}">
      <dsp:nvSpPr>
        <dsp:cNvPr id="0" name=""/>
        <dsp:cNvSpPr/>
      </dsp:nvSpPr>
      <dsp:spPr>
        <a:xfrm>
          <a:off x="1296016" y="756010"/>
          <a:ext cx="1539004" cy="153900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2FE1D5-C4F3-4FFE-BF85-FA1C164F9F57}">
      <dsp:nvSpPr>
        <dsp:cNvPr id="0" name=""/>
        <dsp:cNvSpPr/>
      </dsp:nvSpPr>
      <dsp:spPr>
        <a:xfrm>
          <a:off x="355514" y="2804906"/>
          <a:ext cx="3420009" cy="135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622300">
            <a:lnSpc>
              <a:spcPct val="90000"/>
            </a:lnSpc>
            <a:spcBef>
              <a:spcPct val="0"/>
            </a:spcBef>
            <a:spcAft>
              <a:spcPct val="35000"/>
            </a:spcAft>
            <a:buNone/>
          </a:pPr>
          <a:r>
            <a:rPr lang="es-MX" sz="1400" kern="1200" dirty="0">
              <a:latin typeface="Arial" panose="020B0604020202020204" pitchFamily="34" charset="0"/>
              <a:cs typeface="Arial" panose="020B0604020202020204" pitchFamily="34" charset="0"/>
            </a:rPr>
            <a:t>Los plásticos son un problema ambiental grave debido a su resistencia a la degradación y su </a:t>
          </a:r>
          <a:r>
            <a:rPr lang="es-MX" sz="1800" kern="1200" dirty="0">
              <a:latin typeface="Arial" panose="020B0604020202020204" pitchFamily="34" charset="0"/>
              <a:cs typeface="Arial" panose="020B0604020202020204" pitchFamily="34" charset="0"/>
            </a:rPr>
            <a:t>acumulación</a:t>
          </a:r>
          <a:r>
            <a:rPr lang="es-MX" sz="1400" kern="1200" dirty="0">
              <a:latin typeface="Arial" panose="020B0604020202020204" pitchFamily="34" charset="0"/>
              <a:cs typeface="Arial" panose="020B0604020202020204" pitchFamily="34" charset="0"/>
            </a:rPr>
            <a:t> en los ecosistemas. El uso masivo de plásticos en diferentes industrias ha generado una crisis que necesita soluciones innovadoras y sostenibles</a:t>
          </a:r>
          <a:r>
            <a:rPr lang="es-MX" sz="1200" kern="1200" dirty="0">
              <a:latin typeface="Arial" panose="020B0604020202020204" pitchFamily="34" charset="0"/>
              <a:cs typeface="Arial" panose="020B0604020202020204" pitchFamily="34" charset="0"/>
            </a:rPr>
            <a:t>.</a:t>
          </a:r>
          <a:endParaRPr lang="en-US" sz="1200" kern="1200" dirty="0">
            <a:latin typeface="Arial" panose="020B0604020202020204" pitchFamily="34" charset="0"/>
            <a:cs typeface="Arial" panose="020B0604020202020204" pitchFamily="34" charset="0"/>
          </a:endParaRPr>
        </a:p>
      </dsp:txBody>
      <dsp:txXfrm>
        <a:off x="355514" y="2804906"/>
        <a:ext cx="3420009" cy="1350000"/>
      </dsp:txXfrm>
    </dsp:sp>
    <dsp:sp modelId="{069CB320-1F44-43C0-BDD4-0CDE1322DD6E}">
      <dsp:nvSpPr>
        <dsp:cNvPr id="0" name=""/>
        <dsp:cNvSpPr/>
      </dsp:nvSpPr>
      <dsp:spPr>
        <a:xfrm>
          <a:off x="5314527" y="756010"/>
          <a:ext cx="1539004" cy="1539004"/>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3000" r="-23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C492DF-3CA6-4076-89DB-9CEC8989AD30}">
      <dsp:nvSpPr>
        <dsp:cNvPr id="0" name=""/>
        <dsp:cNvSpPr/>
      </dsp:nvSpPr>
      <dsp:spPr>
        <a:xfrm>
          <a:off x="4374025" y="2804906"/>
          <a:ext cx="3420009" cy="135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622300">
            <a:lnSpc>
              <a:spcPct val="90000"/>
            </a:lnSpc>
            <a:spcBef>
              <a:spcPct val="0"/>
            </a:spcBef>
            <a:spcAft>
              <a:spcPct val="35000"/>
            </a:spcAft>
            <a:buNone/>
          </a:pPr>
          <a:r>
            <a:rPr lang="es-MX" sz="1400" kern="1200" dirty="0">
              <a:latin typeface="Arial" panose="020B0604020202020204" pitchFamily="34" charset="0"/>
              <a:cs typeface="Arial" panose="020B0604020202020204" pitchFamily="34" charset="0"/>
            </a:rPr>
            <a:t>Los polímeros biodegradables han ganado relevancia como una alternativa viable para reducir el impacto ambiental de los plásticos tradicionales. El desarrollo de estos materiales busca mitigar los efectos negativos de la contaminación por plásticos.</a:t>
          </a:r>
          <a:endParaRPr lang="en-US" sz="1400" kern="1200" dirty="0">
            <a:latin typeface="Arial" panose="020B0604020202020204" pitchFamily="34" charset="0"/>
            <a:cs typeface="Arial" panose="020B0604020202020204" pitchFamily="34" charset="0"/>
          </a:endParaRPr>
        </a:p>
      </dsp:txBody>
      <dsp:txXfrm>
        <a:off x="4374025" y="2804906"/>
        <a:ext cx="3420009" cy="1350000"/>
      </dsp:txXfrm>
    </dsp:sp>
    <dsp:sp modelId="{AD469196-35D8-408D-B2EA-6D6FFB743007}">
      <dsp:nvSpPr>
        <dsp:cNvPr id="0" name=""/>
        <dsp:cNvSpPr/>
      </dsp:nvSpPr>
      <dsp:spPr>
        <a:xfrm>
          <a:off x="9333038" y="756010"/>
          <a:ext cx="1539004" cy="153900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C085EC-BB74-4D5D-B0ED-99463172D2B0}">
      <dsp:nvSpPr>
        <dsp:cNvPr id="0" name=""/>
        <dsp:cNvSpPr/>
      </dsp:nvSpPr>
      <dsp:spPr>
        <a:xfrm>
          <a:off x="8392536" y="2804906"/>
          <a:ext cx="3420009" cy="135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622300">
            <a:lnSpc>
              <a:spcPct val="90000"/>
            </a:lnSpc>
            <a:spcBef>
              <a:spcPct val="0"/>
            </a:spcBef>
            <a:spcAft>
              <a:spcPct val="35000"/>
            </a:spcAft>
            <a:buNone/>
          </a:pPr>
          <a:r>
            <a:rPr lang="es-MX" sz="1400" kern="1200" dirty="0">
              <a:latin typeface="Arial" panose="020B0604020202020204" pitchFamily="34" charset="0"/>
              <a:cs typeface="Arial" panose="020B0604020202020204" pitchFamily="34" charset="0"/>
            </a:rPr>
            <a:t>En la región de  Campeche y Yucatán, la fruta de huaya no se utiliza ampliamente en biopolímeros. Su estudio podría generar alternativas sostenibles para reducir la contaminación en el ambiente.</a:t>
          </a:r>
          <a:endParaRPr lang="en-US" sz="1400" kern="1200" dirty="0">
            <a:latin typeface="Arial" panose="020B0604020202020204" pitchFamily="34" charset="0"/>
            <a:cs typeface="Arial" panose="020B0604020202020204" pitchFamily="34" charset="0"/>
          </a:endParaRPr>
        </a:p>
      </dsp:txBody>
      <dsp:txXfrm>
        <a:off x="8392536" y="2804906"/>
        <a:ext cx="3420009" cy="135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5CF98-BBF7-4ED5-A177-37650A50A6D4}" type="datetimeFigureOut">
              <a:rPr lang="es-MX" smtClean="0"/>
              <a:t>09/06/2025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AEEF0D-B1E1-40B7-A6BA-6E68686173B1}" type="slidenum">
              <a:rPr lang="es-MX" smtClean="0"/>
              <a:t>‹Nº›</a:t>
            </a:fld>
            <a:endParaRPr lang="es-MX"/>
          </a:p>
        </p:txBody>
      </p:sp>
    </p:spTree>
    <p:extLst>
      <p:ext uri="{BB962C8B-B14F-4D97-AF65-F5344CB8AC3E}">
        <p14:creationId xmlns:p14="http://schemas.microsoft.com/office/powerpoint/2010/main" val="832401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9AEEF0D-B1E1-40B7-A6BA-6E68686173B1}" type="slidenum">
              <a:rPr lang="es-MX" smtClean="0"/>
              <a:t>9</a:t>
            </a:fld>
            <a:endParaRPr lang="es-MX"/>
          </a:p>
        </p:txBody>
      </p:sp>
    </p:spTree>
    <p:extLst>
      <p:ext uri="{BB962C8B-B14F-4D97-AF65-F5344CB8AC3E}">
        <p14:creationId xmlns:p14="http://schemas.microsoft.com/office/powerpoint/2010/main" val="3491019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DC43C3-B162-6C6F-D841-73EB023AD2D2}"/>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A71D7E6D-8FFB-AC17-E3D5-5D7DF6BAA4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9FF7A388-0A1A-FF7C-6B72-C5DDFC3AD049}"/>
              </a:ext>
            </a:extLst>
          </p:cNvPr>
          <p:cNvSpPr>
            <a:spLocks noGrp="1"/>
          </p:cNvSpPr>
          <p:nvPr>
            <p:ph type="dt" sz="half" idx="10"/>
          </p:nvPr>
        </p:nvSpPr>
        <p:spPr/>
        <p:txBody>
          <a:bodyPr/>
          <a:lstStyle/>
          <a:p>
            <a:fld id="{1961CBCC-8685-4A0D-B125-E08BCA9E2963}" type="datetime1">
              <a:rPr lang="es-MX" smtClean="0"/>
              <a:t>09/06/2025</a:t>
            </a:fld>
            <a:endParaRPr lang="es-MX" dirty="0"/>
          </a:p>
        </p:txBody>
      </p:sp>
      <p:sp>
        <p:nvSpPr>
          <p:cNvPr id="5" name="Marcador de pie de página 4">
            <a:extLst>
              <a:ext uri="{FF2B5EF4-FFF2-40B4-BE49-F238E27FC236}">
                <a16:creationId xmlns:a16="http://schemas.microsoft.com/office/drawing/2014/main" id="{DF537067-2F7C-C914-EF90-A06AC84EDA75}"/>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2D67DC29-797A-4129-20E0-AEBBBCCDBF7B}"/>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1847981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CEC64B-B6C6-4F67-36A7-F29DB4ACA29A}"/>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B7942ADB-9B7F-CC26-E1F9-7A0A09A4144B}"/>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BD218733-403E-55A7-6393-442FBA9D96E9}"/>
              </a:ext>
            </a:extLst>
          </p:cNvPr>
          <p:cNvSpPr>
            <a:spLocks noGrp="1"/>
          </p:cNvSpPr>
          <p:nvPr>
            <p:ph type="dt" sz="half" idx="10"/>
          </p:nvPr>
        </p:nvSpPr>
        <p:spPr/>
        <p:txBody>
          <a:bodyPr/>
          <a:lstStyle/>
          <a:p>
            <a:fld id="{0B18FB08-2F0C-4316-AE18-4995431ED36E}" type="datetime1">
              <a:rPr lang="es-MX" smtClean="0"/>
              <a:t>09/06/2025</a:t>
            </a:fld>
            <a:endParaRPr lang="es-MX" dirty="0"/>
          </a:p>
        </p:txBody>
      </p:sp>
      <p:sp>
        <p:nvSpPr>
          <p:cNvPr id="5" name="Marcador de pie de página 4">
            <a:extLst>
              <a:ext uri="{FF2B5EF4-FFF2-40B4-BE49-F238E27FC236}">
                <a16:creationId xmlns:a16="http://schemas.microsoft.com/office/drawing/2014/main" id="{9E19B326-699B-0A38-A863-3020F3507D58}"/>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05718525-22F8-5E06-45D8-1335C6DDB1E0}"/>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50321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711127-B207-43B0-9B34-A061AD3608C7}"/>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7A10D345-5705-2849-DB08-C081AB3DB8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179C8234-1343-32F6-7CA4-A69E4C19F87F}"/>
              </a:ext>
            </a:extLst>
          </p:cNvPr>
          <p:cNvSpPr>
            <a:spLocks noGrp="1"/>
          </p:cNvSpPr>
          <p:nvPr>
            <p:ph type="dt" sz="half" idx="10"/>
          </p:nvPr>
        </p:nvSpPr>
        <p:spPr/>
        <p:txBody>
          <a:bodyPr/>
          <a:lstStyle/>
          <a:p>
            <a:fld id="{9CF4707B-37BB-4C33-BFEE-2DB14AC3F6F6}" type="datetime1">
              <a:rPr lang="es-MX" smtClean="0"/>
              <a:t>09/06/2025</a:t>
            </a:fld>
            <a:endParaRPr lang="es-MX" dirty="0"/>
          </a:p>
        </p:txBody>
      </p:sp>
      <p:sp>
        <p:nvSpPr>
          <p:cNvPr id="5" name="Marcador de pie de página 4">
            <a:extLst>
              <a:ext uri="{FF2B5EF4-FFF2-40B4-BE49-F238E27FC236}">
                <a16:creationId xmlns:a16="http://schemas.microsoft.com/office/drawing/2014/main" id="{1AEC0C72-8884-652A-068B-64BB3ACA1C11}"/>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7B952089-9A5F-DCF3-11FD-12EBD8C32974}"/>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2190795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F74C0B-DB74-3B19-CBBC-FF1901B7ABC1}"/>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166B606E-6BAA-05A5-A0C2-3D8B976CA345}"/>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8B6854E7-7258-81E0-4030-43384788E7ED}"/>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5F20C51B-C981-7778-3D5D-A7EF9B3A8E85}"/>
              </a:ext>
            </a:extLst>
          </p:cNvPr>
          <p:cNvSpPr>
            <a:spLocks noGrp="1"/>
          </p:cNvSpPr>
          <p:nvPr>
            <p:ph type="dt" sz="half" idx="10"/>
          </p:nvPr>
        </p:nvSpPr>
        <p:spPr/>
        <p:txBody>
          <a:bodyPr/>
          <a:lstStyle/>
          <a:p>
            <a:fld id="{21C031B2-8797-44AC-A08B-FE57EA880790}" type="datetime1">
              <a:rPr lang="es-MX" smtClean="0"/>
              <a:t>09/06/2025</a:t>
            </a:fld>
            <a:endParaRPr lang="es-MX" dirty="0"/>
          </a:p>
        </p:txBody>
      </p:sp>
      <p:sp>
        <p:nvSpPr>
          <p:cNvPr id="6" name="Marcador de pie de página 5">
            <a:extLst>
              <a:ext uri="{FF2B5EF4-FFF2-40B4-BE49-F238E27FC236}">
                <a16:creationId xmlns:a16="http://schemas.microsoft.com/office/drawing/2014/main" id="{7787386F-43FD-2420-A950-BEEF01795108}"/>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0A0CB600-4D5B-0F33-6383-535E6784EFB9}"/>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2639226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C0F6C2-7BB9-EF4A-1281-04F07EDF3DE2}"/>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114F6756-43BF-A84B-381B-8A8A90A05F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9E9B413D-A885-35FB-C6C3-EDCBCBEFACC3}"/>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3CFFB128-4ECD-0392-563B-437C7F5848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F4D66BB9-10B3-10CF-6F08-82DE1093B431}"/>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3C225B3C-32AC-6DED-295C-B1138E51DB76}"/>
              </a:ext>
            </a:extLst>
          </p:cNvPr>
          <p:cNvSpPr>
            <a:spLocks noGrp="1"/>
          </p:cNvSpPr>
          <p:nvPr>
            <p:ph type="dt" sz="half" idx="10"/>
          </p:nvPr>
        </p:nvSpPr>
        <p:spPr/>
        <p:txBody>
          <a:bodyPr/>
          <a:lstStyle/>
          <a:p>
            <a:fld id="{77A5B406-3CB0-498F-A27A-7CA50DC53DF1}" type="datetime1">
              <a:rPr lang="es-MX" smtClean="0"/>
              <a:t>09/06/2025</a:t>
            </a:fld>
            <a:endParaRPr lang="es-MX" dirty="0"/>
          </a:p>
        </p:txBody>
      </p:sp>
      <p:sp>
        <p:nvSpPr>
          <p:cNvPr id="8" name="Marcador de pie de página 7">
            <a:extLst>
              <a:ext uri="{FF2B5EF4-FFF2-40B4-BE49-F238E27FC236}">
                <a16:creationId xmlns:a16="http://schemas.microsoft.com/office/drawing/2014/main" id="{DC6D3008-B7C3-94B5-06C2-05183A24FCA7}"/>
              </a:ext>
            </a:extLst>
          </p:cNvPr>
          <p:cNvSpPr>
            <a:spLocks noGrp="1"/>
          </p:cNvSpPr>
          <p:nvPr>
            <p:ph type="ftr" sz="quarter" idx="11"/>
          </p:nvPr>
        </p:nvSpPr>
        <p:spPr/>
        <p:txBody>
          <a:bodyPr/>
          <a:lstStyle/>
          <a:p>
            <a:endParaRPr lang="es-MX" dirty="0"/>
          </a:p>
        </p:txBody>
      </p:sp>
      <p:sp>
        <p:nvSpPr>
          <p:cNvPr id="9" name="Marcador de número de diapositiva 8">
            <a:extLst>
              <a:ext uri="{FF2B5EF4-FFF2-40B4-BE49-F238E27FC236}">
                <a16:creationId xmlns:a16="http://schemas.microsoft.com/office/drawing/2014/main" id="{816080A2-21A1-419D-FEB3-5E41B3A6A844}"/>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1493212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32F782-9C35-798E-CC29-47D129153C2A}"/>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4B824442-06EF-8196-6F00-5DBEC8BFD3F2}"/>
              </a:ext>
            </a:extLst>
          </p:cNvPr>
          <p:cNvSpPr>
            <a:spLocks noGrp="1"/>
          </p:cNvSpPr>
          <p:nvPr>
            <p:ph type="dt" sz="half" idx="10"/>
          </p:nvPr>
        </p:nvSpPr>
        <p:spPr/>
        <p:txBody>
          <a:bodyPr/>
          <a:lstStyle/>
          <a:p>
            <a:fld id="{F7CE3404-3BF8-465E-B8C2-A911B30EEFD3}" type="datetime1">
              <a:rPr lang="es-MX" smtClean="0"/>
              <a:t>09/06/2025</a:t>
            </a:fld>
            <a:endParaRPr lang="es-MX" dirty="0"/>
          </a:p>
        </p:txBody>
      </p:sp>
      <p:sp>
        <p:nvSpPr>
          <p:cNvPr id="4" name="Marcador de pie de página 3">
            <a:extLst>
              <a:ext uri="{FF2B5EF4-FFF2-40B4-BE49-F238E27FC236}">
                <a16:creationId xmlns:a16="http://schemas.microsoft.com/office/drawing/2014/main" id="{0425C836-78BE-6B66-9EFE-B0052A75FCC6}"/>
              </a:ext>
            </a:extLst>
          </p:cNvPr>
          <p:cNvSpPr>
            <a:spLocks noGrp="1"/>
          </p:cNvSpPr>
          <p:nvPr>
            <p:ph type="ftr" sz="quarter" idx="11"/>
          </p:nvPr>
        </p:nvSpPr>
        <p:spPr/>
        <p:txBody>
          <a:bodyPr/>
          <a:lstStyle/>
          <a:p>
            <a:endParaRPr lang="es-MX" dirty="0"/>
          </a:p>
        </p:txBody>
      </p:sp>
      <p:sp>
        <p:nvSpPr>
          <p:cNvPr id="5" name="Marcador de número de diapositiva 4">
            <a:extLst>
              <a:ext uri="{FF2B5EF4-FFF2-40B4-BE49-F238E27FC236}">
                <a16:creationId xmlns:a16="http://schemas.microsoft.com/office/drawing/2014/main" id="{0A92F215-D6C2-702D-E906-933A2A95A406}"/>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500476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E320D60-346B-E199-7B89-7BDDA4CDC303}"/>
              </a:ext>
            </a:extLst>
          </p:cNvPr>
          <p:cNvSpPr>
            <a:spLocks noGrp="1"/>
          </p:cNvSpPr>
          <p:nvPr>
            <p:ph type="dt" sz="half" idx="10"/>
          </p:nvPr>
        </p:nvSpPr>
        <p:spPr/>
        <p:txBody>
          <a:bodyPr/>
          <a:lstStyle/>
          <a:p>
            <a:fld id="{E35E97C8-252F-410B-940C-FBF2AAFBE8C3}" type="datetime1">
              <a:rPr lang="es-MX" smtClean="0"/>
              <a:t>09/06/2025</a:t>
            </a:fld>
            <a:endParaRPr lang="es-MX" dirty="0"/>
          </a:p>
        </p:txBody>
      </p:sp>
      <p:sp>
        <p:nvSpPr>
          <p:cNvPr id="3" name="Marcador de pie de página 2">
            <a:extLst>
              <a:ext uri="{FF2B5EF4-FFF2-40B4-BE49-F238E27FC236}">
                <a16:creationId xmlns:a16="http://schemas.microsoft.com/office/drawing/2014/main" id="{7EB9D80E-934B-55FF-E85C-45CA1AE5D722}"/>
              </a:ext>
            </a:extLst>
          </p:cNvPr>
          <p:cNvSpPr>
            <a:spLocks noGrp="1"/>
          </p:cNvSpPr>
          <p:nvPr>
            <p:ph type="ftr" sz="quarter" idx="11"/>
          </p:nvPr>
        </p:nvSpPr>
        <p:spPr/>
        <p:txBody>
          <a:bodyPr/>
          <a:lstStyle/>
          <a:p>
            <a:endParaRPr lang="es-MX" dirty="0"/>
          </a:p>
        </p:txBody>
      </p:sp>
      <p:sp>
        <p:nvSpPr>
          <p:cNvPr id="4" name="Marcador de número de diapositiva 3">
            <a:extLst>
              <a:ext uri="{FF2B5EF4-FFF2-40B4-BE49-F238E27FC236}">
                <a16:creationId xmlns:a16="http://schemas.microsoft.com/office/drawing/2014/main" id="{36173750-35A4-FE8C-88CB-B4AAC0938111}"/>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1688062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8E2D43-83D4-B3DD-5988-F57C4238CAB3}"/>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369B11ED-B303-B3E8-A6AA-396B6B27C1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BA4D4BAC-9E97-2C56-5375-7AEA5A1DE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4889E166-0009-F17A-C7A5-01BB72978F64}"/>
              </a:ext>
            </a:extLst>
          </p:cNvPr>
          <p:cNvSpPr>
            <a:spLocks noGrp="1"/>
          </p:cNvSpPr>
          <p:nvPr>
            <p:ph type="dt" sz="half" idx="10"/>
          </p:nvPr>
        </p:nvSpPr>
        <p:spPr/>
        <p:txBody>
          <a:bodyPr/>
          <a:lstStyle/>
          <a:p>
            <a:fld id="{73DED1A9-517E-4BEB-8D46-FC1A0DB9745B}" type="datetime1">
              <a:rPr lang="es-MX" smtClean="0"/>
              <a:t>09/06/2025</a:t>
            </a:fld>
            <a:endParaRPr lang="es-MX" dirty="0"/>
          </a:p>
        </p:txBody>
      </p:sp>
      <p:sp>
        <p:nvSpPr>
          <p:cNvPr id="6" name="Marcador de pie de página 5">
            <a:extLst>
              <a:ext uri="{FF2B5EF4-FFF2-40B4-BE49-F238E27FC236}">
                <a16:creationId xmlns:a16="http://schemas.microsoft.com/office/drawing/2014/main" id="{4B6203A8-4B59-17FE-C6A1-251433BD3BA7}"/>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CC29C1FF-ED7F-B203-273F-8610F773F416}"/>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1202606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D097A5-B8D2-7654-AEE8-88D130137D10}"/>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5B5B7CAC-0A30-0C19-4BBA-7511AEC5B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dirty="0"/>
          </a:p>
        </p:txBody>
      </p:sp>
      <p:sp>
        <p:nvSpPr>
          <p:cNvPr id="4" name="Marcador de texto 3">
            <a:extLst>
              <a:ext uri="{FF2B5EF4-FFF2-40B4-BE49-F238E27FC236}">
                <a16:creationId xmlns:a16="http://schemas.microsoft.com/office/drawing/2014/main" id="{346EFA13-5277-03CD-5C0C-BE904D4D5E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295A208B-3BF0-BA0C-2E7E-B9719233DA9F}"/>
              </a:ext>
            </a:extLst>
          </p:cNvPr>
          <p:cNvSpPr>
            <a:spLocks noGrp="1"/>
          </p:cNvSpPr>
          <p:nvPr>
            <p:ph type="dt" sz="half" idx="10"/>
          </p:nvPr>
        </p:nvSpPr>
        <p:spPr/>
        <p:txBody>
          <a:bodyPr/>
          <a:lstStyle/>
          <a:p>
            <a:fld id="{F477EA45-59EB-440B-A238-90E28E502169}" type="datetime1">
              <a:rPr lang="es-MX" smtClean="0"/>
              <a:t>09/06/2025</a:t>
            </a:fld>
            <a:endParaRPr lang="es-MX" dirty="0"/>
          </a:p>
        </p:txBody>
      </p:sp>
      <p:sp>
        <p:nvSpPr>
          <p:cNvPr id="6" name="Marcador de pie de página 5">
            <a:extLst>
              <a:ext uri="{FF2B5EF4-FFF2-40B4-BE49-F238E27FC236}">
                <a16:creationId xmlns:a16="http://schemas.microsoft.com/office/drawing/2014/main" id="{9EE4E62E-9FE1-348B-34D0-6DE8B314CFB7}"/>
              </a:ext>
            </a:extLst>
          </p:cNvPr>
          <p:cNvSpPr>
            <a:spLocks noGrp="1"/>
          </p:cNvSpPr>
          <p:nvPr>
            <p:ph type="ftr" sz="quarter" idx="11"/>
          </p:nvPr>
        </p:nvSpPr>
        <p:spPr/>
        <p:txBody>
          <a:bodyPr/>
          <a:lstStyle/>
          <a:p>
            <a:endParaRPr lang="es-MX" dirty="0"/>
          </a:p>
        </p:txBody>
      </p:sp>
      <p:sp>
        <p:nvSpPr>
          <p:cNvPr id="7" name="Marcador de número de diapositiva 6">
            <a:extLst>
              <a:ext uri="{FF2B5EF4-FFF2-40B4-BE49-F238E27FC236}">
                <a16:creationId xmlns:a16="http://schemas.microsoft.com/office/drawing/2014/main" id="{3662DE09-573F-22B5-DF67-3EFFEBF55EDF}"/>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293731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A91D25-7A09-CF43-DF6C-C865974298E2}"/>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375A4A4D-CE88-B994-8EE1-FCCFB05F747D}"/>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676201F-FF8C-263A-66FB-1620ED646E47}"/>
              </a:ext>
            </a:extLst>
          </p:cNvPr>
          <p:cNvSpPr>
            <a:spLocks noGrp="1"/>
          </p:cNvSpPr>
          <p:nvPr>
            <p:ph type="dt" sz="half" idx="10"/>
          </p:nvPr>
        </p:nvSpPr>
        <p:spPr/>
        <p:txBody>
          <a:bodyPr/>
          <a:lstStyle/>
          <a:p>
            <a:fld id="{CB5A50F3-D929-49FF-B3F0-ED60A200F569}" type="datetime1">
              <a:rPr lang="es-MX" smtClean="0"/>
              <a:t>09/06/2025</a:t>
            </a:fld>
            <a:endParaRPr lang="es-MX" dirty="0"/>
          </a:p>
        </p:txBody>
      </p:sp>
      <p:sp>
        <p:nvSpPr>
          <p:cNvPr id="5" name="Marcador de pie de página 4">
            <a:extLst>
              <a:ext uri="{FF2B5EF4-FFF2-40B4-BE49-F238E27FC236}">
                <a16:creationId xmlns:a16="http://schemas.microsoft.com/office/drawing/2014/main" id="{934CF9DD-E521-606A-DBD3-1FBB3862D19C}"/>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36E6178C-07AF-DDCD-FCA7-9D1B94CB6790}"/>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255234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6CC0594-B273-9038-7A5A-35322E17D739}"/>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60F5183B-2B09-F553-3B40-07496BA4D772}"/>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52CC7FD2-17C9-37F5-E8CE-9060F739D01D}"/>
              </a:ext>
            </a:extLst>
          </p:cNvPr>
          <p:cNvSpPr>
            <a:spLocks noGrp="1"/>
          </p:cNvSpPr>
          <p:nvPr>
            <p:ph type="dt" sz="half" idx="10"/>
          </p:nvPr>
        </p:nvSpPr>
        <p:spPr/>
        <p:txBody>
          <a:bodyPr/>
          <a:lstStyle/>
          <a:p>
            <a:fld id="{95E18239-1BD5-470D-B85E-A4DC1C894A29}" type="datetime1">
              <a:rPr lang="es-MX" smtClean="0"/>
              <a:t>09/06/2025</a:t>
            </a:fld>
            <a:endParaRPr lang="es-MX" dirty="0"/>
          </a:p>
        </p:txBody>
      </p:sp>
      <p:sp>
        <p:nvSpPr>
          <p:cNvPr id="5" name="Marcador de pie de página 4">
            <a:extLst>
              <a:ext uri="{FF2B5EF4-FFF2-40B4-BE49-F238E27FC236}">
                <a16:creationId xmlns:a16="http://schemas.microsoft.com/office/drawing/2014/main" id="{18A2BC94-26B0-A172-822F-E0275D552F5A}"/>
              </a:ext>
            </a:extLst>
          </p:cNvPr>
          <p:cNvSpPr>
            <a:spLocks noGrp="1"/>
          </p:cNvSpPr>
          <p:nvPr>
            <p:ph type="ftr" sz="quarter" idx="11"/>
          </p:nvPr>
        </p:nvSpPr>
        <p:spPr/>
        <p:txBody>
          <a:bodyPr/>
          <a:lstStyle/>
          <a:p>
            <a:endParaRPr lang="es-MX" dirty="0"/>
          </a:p>
        </p:txBody>
      </p:sp>
      <p:sp>
        <p:nvSpPr>
          <p:cNvPr id="6" name="Marcador de número de diapositiva 5">
            <a:extLst>
              <a:ext uri="{FF2B5EF4-FFF2-40B4-BE49-F238E27FC236}">
                <a16:creationId xmlns:a16="http://schemas.microsoft.com/office/drawing/2014/main" id="{74FC8049-70DF-95FC-3B62-244FDC395DC1}"/>
              </a:ext>
            </a:extLst>
          </p:cNvPr>
          <p:cNvSpPr>
            <a:spLocks noGrp="1"/>
          </p:cNvSpPr>
          <p:nvPr>
            <p:ph type="sldNum" sz="quarter" idx="12"/>
          </p:nvPr>
        </p:nvSpPr>
        <p:spPr/>
        <p:txBody>
          <a:bodyPr/>
          <a:lstStyle/>
          <a:p>
            <a:fld id="{6EC2C90D-54E0-438A-93BF-D331092EEE53}" type="slidenum">
              <a:rPr lang="es-MX" smtClean="0"/>
              <a:t>‹Nº›</a:t>
            </a:fld>
            <a:endParaRPr lang="es-MX" dirty="0"/>
          </a:p>
        </p:txBody>
      </p:sp>
    </p:spTree>
    <p:extLst>
      <p:ext uri="{BB962C8B-B14F-4D97-AF65-F5344CB8AC3E}">
        <p14:creationId xmlns:p14="http://schemas.microsoft.com/office/powerpoint/2010/main" val="172792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E10C513-2E3A-DD08-F86D-408443FDFD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E51C206D-E63D-7099-D2AB-D1CDD6DA86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5E85F421-CCDD-6D48-0E15-43D2030AC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7890BA-F8AD-42C0-B328-84AC39A95153}" type="datetime1">
              <a:rPr lang="es-MX" smtClean="0"/>
              <a:t>09/06/2025</a:t>
            </a:fld>
            <a:endParaRPr lang="es-MX" dirty="0"/>
          </a:p>
        </p:txBody>
      </p:sp>
      <p:sp>
        <p:nvSpPr>
          <p:cNvPr id="5" name="Marcador de pie de página 4">
            <a:extLst>
              <a:ext uri="{FF2B5EF4-FFF2-40B4-BE49-F238E27FC236}">
                <a16:creationId xmlns:a16="http://schemas.microsoft.com/office/drawing/2014/main" id="{B8A5AD3F-73B6-0837-759E-51D5542D68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1F806674-C338-4D2D-0034-ED37997BF5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C2C90D-54E0-438A-93BF-D331092EEE53}" type="slidenum">
              <a:rPr lang="es-MX" smtClean="0"/>
              <a:t>‹Nº›</a:t>
            </a:fld>
            <a:endParaRPr lang="es-MX" dirty="0"/>
          </a:p>
        </p:txBody>
      </p:sp>
    </p:spTree>
    <p:extLst>
      <p:ext uri="{BB962C8B-B14F-4D97-AF65-F5344CB8AC3E}">
        <p14:creationId xmlns:p14="http://schemas.microsoft.com/office/powerpoint/2010/main" val="1071033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6F02264-8C47-6030-507F-5452496BA445}"/>
              </a:ext>
            </a:extLst>
          </p:cNvPr>
          <p:cNvSpPr>
            <a:spLocks noGrp="1"/>
          </p:cNvSpPr>
          <p:nvPr>
            <p:ph type="sldNum" sz="quarter" idx="12"/>
          </p:nvPr>
        </p:nvSpPr>
        <p:spPr/>
        <p:txBody>
          <a:bodyPr/>
          <a:lstStyle/>
          <a:p>
            <a:fld id="{6EC2C90D-54E0-438A-93BF-D331092EEE53}" type="slidenum">
              <a:rPr lang="es-MX" smtClean="0"/>
              <a:t>1</a:t>
            </a:fld>
            <a:endParaRPr lang="es-MX" dirty="0"/>
          </a:p>
        </p:txBody>
      </p:sp>
      <p:cxnSp>
        <p:nvCxnSpPr>
          <p:cNvPr id="3" name="Line 16">
            <a:extLst>
              <a:ext uri="{FF2B5EF4-FFF2-40B4-BE49-F238E27FC236}">
                <a16:creationId xmlns:a16="http://schemas.microsoft.com/office/drawing/2014/main" id="{F440404F-9D5D-DC25-49AE-A5C3C4CD0467}"/>
              </a:ext>
            </a:extLst>
          </p:cNvPr>
          <p:cNvCxnSpPr>
            <a:cxnSpLocks noChangeShapeType="1"/>
          </p:cNvCxnSpPr>
          <p:nvPr/>
        </p:nvCxnSpPr>
        <p:spPr bwMode="auto">
          <a:xfrm>
            <a:off x="2020660" y="1202508"/>
            <a:ext cx="0" cy="4958806"/>
          </a:xfrm>
          <a:prstGeom prst="line">
            <a:avLst/>
          </a:prstGeom>
          <a:noFill/>
          <a:ln w="76200" cmpd="tri">
            <a:solidFill>
              <a:srgbClr val="000000"/>
            </a:solidFill>
            <a:round/>
            <a:headEnd/>
            <a:tailEnd/>
          </a:ln>
          <a:extLst>
            <a:ext uri="{909E8E84-426E-40DD-AFC4-6F175D3DCCD1}">
              <a14:hiddenFill xmlns:a14="http://schemas.microsoft.com/office/drawing/2010/main">
                <a:noFill/>
              </a14:hiddenFill>
            </a:ext>
          </a:extLst>
        </p:spPr>
      </p:cxnSp>
      <p:sp>
        <p:nvSpPr>
          <p:cNvPr id="4" name="Rectangle 2">
            <a:extLst>
              <a:ext uri="{FF2B5EF4-FFF2-40B4-BE49-F238E27FC236}">
                <a16:creationId xmlns:a16="http://schemas.microsoft.com/office/drawing/2014/main" id="{2C92AC98-8C80-740A-7FEA-685DDDE1063A}"/>
              </a:ext>
            </a:extLst>
          </p:cNvPr>
          <p:cNvSpPr>
            <a:spLocks noChangeArrowheads="1"/>
          </p:cNvSpPr>
          <p:nvPr/>
        </p:nvSpPr>
        <p:spPr bwMode="auto">
          <a:xfrm rot="10800000" flipV="1">
            <a:off x="3898333" y="285751"/>
            <a:ext cx="41783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MX" sz="1100" b="0" i="1" u="none" strike="noStrike" cap="none" normalizeH="0" baseline="0" dirty="0">
                <a:ln>
                  <a:noFill/>
                </a:ln>
                <a:solidFill>
                  <a:srgbClr val="72706F"/>
                </a:solidFill>
                <a:effectLst/>
                <a:latin typeface="Arial" panose="020B0604020202020204" pitchFamily="34" charset="0"/>
                <a:ea typeface="Calibri" panose="020F0502020204030204" pitchFamily="34" charset="0"/>
                <a:cs typeface="Humnst777 BT"/>
              </a:rPr>
              <a:t>Instituto Tecnológico Superior de Calkiní</a:t>
            </a:r>
            <a:endParaRPr kumimoji="0" lang="es-ES" altLang="es-MX" sz="1800" b="0" i="0" u="none" strike="noStrike" cap="none" normalizeH="0" baseline="0" dirty="0">
              <a:ln>
                <a:noFill/>
              </a:ln>
              <a:solidFill>
                <a:schemeClr val="tx1"/>
              </a:solidFill>
              <a:effectLst/>
              <a:latin typeface="Arial" panose="020B0604020202020204" pitchFamily="34" charset="0"/>
            </a:endParaRPr>
          </a:p>
        </p:txBody>
      </p:sp>
      <p:sp>
        <p:nvSpPr>
          <p:cNvPr id="5" name="Text Box 14">
            <a:extLst>
              <a:ext uri="{FF2B5EF4-FFF2-40B4-BE49-F238E27FC236}">
                <a16:creationId xmlns:a16="http://schemas.microsoft.com/office/drawing/2014/main" id="{BAC7CF85-B7DA-739D-BA66-9C7249D8C769}"/>
              </a:ext>
            </a:extLst>
          </p:cNvPr>
          <p:cNvSpPr txBox="1">
            <a:spLocks noChangeArrowheads="1"/>
          </p:cNvSpPr>
          <p:nvPr/>
        </p:nvSpPr>
        <p:spPr bwMode="auto">
          <a:xfrm>
            <a:off x="8762716" y="101396"/>
            <a:ext cx="1371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2000" b="1" i="0" u="none" strike="noStrike" cap="none" normalizeH="0" baseline="0" dirty="0">
                <a:ln>
                  <a:noFill/>
                </a:ln>
                <a:solidFill>
                  <a:srgbClr val="72706F"/>
                </a:solidFill>
                <a:effectLst/>
                <a:latin typeface="Arial" panose="020B0604020202020204" pitchFamily="34" charset="0"/>
                <a:ea typeface="Calibri" panose="020F0502020204030204" pitchFamily="34" charset="0"/>
                <a:cs typeface="Humnst777 BT"/>
              </a:rPr>
              <a:t>ITESCAM</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cxnSp>
        <p:nvCxnSpPr>
          <p:cNvPr id="6" name="Line 15">
            <a:extLst>
              <a:ext uri="{FF2B5EF4-FFF2-40B4-BE49-F238E27FC236}">
                <a16:creationId xmlns:a16="http://schemas.microsoft.com/office/drawing/2014/main" id="{5FA55A73-C20C-201C-A39B-E24A3EBD52BC}"/>
              </a:ext>
            </a:extLst>
          </p:cNvPr>
          <p:cNvCxnSpPr>
            <a:cxnSpLocks noChangeShapeType="1"/>
            <a:stCxn id="2053" idx="3"/>
          </p:cNvCxnSpPr>
          <p:nvPr/>
        </p:nvCxnSpPr>
        <p:spPr bwMode="auto">
          <a:xfrm flipV="1">
            <a:off x="2290535" y="492124"/>
            <a:ext cx="7996465" cy="48925"/>
          </a:xfrm>
          <a:prstGeom prst="line">
            <a:avLst/>
          </a:prstGeom>
          <a:noFill/>
          <a:ln w="76200" cmpd="tri">
            <a:solidFill>
              <a:srgbClr val="000000"/>
            </a:solidFill>
            <a:round/>
            <a:headEnd/>
            <a:tailEnd/>
          </a:ln>
          <a:extLst>
            <a:ext uri="{909E8E84-426E-40DD-AFC4-6F175D3DCCD1}">
              <a14:hiddenFill xmlns:a14="http://schemas.microsoft.com/office/drawing/2010/main">
                <a:noFill/>
              </a14:hiddenFill>
            </a:ext>
          </a:extLst>
        </p:spPr>
      </p:cxnSp>
      <p:pic>
        <p:nvPicPr>
          <p:cNvPr id="2053" name="Imagen 18" descr="logo itescam nuevo">
            <a:extLst>
              <a:ext uri="{FF2B5EF4-FFF2-40B4-BE49-F238E27FC236}">
                <a16:creationId xmlns:a16="http://schemas.microsoft.com/office/drawing/2014/main" id="{69332ACB-D614-4782-E102-224E9BD99D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935" y="125124"/>
            <a:ext cx="1371600" cy="8318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17E32E7B-76AF-8940-94DF-979283D9422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dirty="0"/>
          </a:p>
        </p:txBody>
      </p:sp>
      <p:sp>
        <p:nvSpPr>
          <p:cNvPr id="8" name="Rectangle 10">
            <a:extLst>
              <a:ext uri="{FF2B5EF4-FFF2-40B4-BE49-F238E27FC236}">
                <a16:creationId xmlns:a16="http://schemas.microsoft.com/office/drawing/2014/main" id="{33CED5EC-AEF7-AD4D-2D14-182C91CE2631}"/>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dirty="0"/>
          </a:p>
        </p:txBody>
      </p:sp>
      <p:sp>
        <p:nvSpPr>
          <p:cNvPr id="9" name="Rectangle 11">
            <a:extLst>
              <a:ext uri="{FF2B5EF4-FFF2-40B4-BE49-F238E27FC236}">
                <a16:creationId xmlns:a16="http://schemas.microsoft.com/office/drawing/2014/main" id="{78BEB489-7066-0774-796E-73E4DC5C55D9}"/>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MX"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MX"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br>
            <a:r>
              <a:rPr kumimoji="0" lang="es-ES" altLang="es-MX"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endParaRPr kumimoji="0" lang="es-MX" altLang="es-MX"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pic>
        <p:nvPicPr>
          <p:cNvPr id="15" name="Imagen 17">
            <a:extLst>
              <a:ext uri="{FF2B5EF4-FFF2-40B4-BE49-F238E27FC236}">
                <a16:creationId xmlns:a16="http://schemas.microsoft.com/office/drawing/2014/main" id="{F7FCACF4-19F0-DAA0-CBBD-ACDEDDD52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799" y="663576"/>
            <a:ext cx="4463597" cy="5349875"/>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DA516389-2C70-1AEA-3E29-FF49481F3DA9}"/>
              </a:ext>
            </a:extLst>
          </p:cNvPr>
          <p:cNvSpPr txBox="1"/>
          <p:nvPr/>
        </p:nvSpPr>
        <p:spPr>
          <a:xfrm>
            <a:off x="2333738" y="1633799"/>
            <a:ext cx="7685313" cy="4703019"/>
          </a:xfrm>
          <a:prstGeom prst="rect">
            <a:avLst/>
          </a:prstGeom>
          <a:noFill/>
        </p:spPr>
        <p:txBody>
          <a:bodyPr wrap="square">
            <a:spAutoFit/>
          </a:bodyPr>
          <a:lstStyle/>
          <a:p>
            <a:pPr marL="0" marR="0" lvl="0" indent="0" algn="ctr" defTabSz="914400" rtl="0" eaLnBrk="0" fontAlgn="base" latinLnBrk="0" hangingPunct="0">
              <a:lnSpc>
                <a:spcPct val="150000"/>
              </a:lnSpc>
              <a:spcBef>
                <a:spcPct val="0"/>
              </a:spcBef>
              <a:spcAft>
                <a:spcPct val="0"/>
              </a:spcAft>
              <a:buClrTx/>
              <a:buSzTx/>
              <a:buFontTx/>
              <a:buNone/>
              <a:tabLst/>
            </a:pPr>
            <a:r>
              <a:rPr lang="es-ES_tradnl" altLang="es-MX" b="1" dirty="0">
                <a:latin typeface="Times New Roman" panose="02020603050405020304" pitchFamily="18" charset="0"/>
                <a:ea typeface="Calibri" panose="020F0502020204030204" pitchFamily="34" charset="0"/>
                <a:cs typeface="Times New Roman" panose="02020603050405020304" pitchFamily="18" charset="0"/>
              </a:rPr>
              <a:t>“CARACTERISACIÓN FISICOQUÍMICA DEL ALMIDON </a:t>
            </a:r>
            <a:r>
              <a:rPr lang="es-ES_tradnl" altLang="es-MX" b="1" i="1" dirty="0">
                <a:latin typeface="Times New Roman" panose="02020603050405020304" pitchFamily="18" charset="0"/>
                <a:ea typeface="Calibri" panose="020F0502020204030204" pitchFamily="34" charset="0"/>
                <a:cs typeface="Times New Roman" panose="02020603050405020304" pitchFamily="18" charset="0"/>
              </a:rPr>
              <a:t>MELICOCCUS BIJUGATOS </a:t>
            </a:r>
            <a:r>
              <a:rPr lang="es-ES_tradnl" altLang="es-MX" b="1" dirty="0">
                <a:latin typeface="Times New Roman" panose="02020603050405020304" pitchFamily="18" charset="0"/>
                <a:ea typeface="Calibri" panose="020F0502020204030204" pitchFamily="34" charset="0"/>
                <a:cs typeface="Times New Roman" panose="02020603050405020304" pitchFamily="18" charset="0"/>
              </a:rPr>
              <a:t>MEDIANTE EL METODO ACIDO”.</a:t>
            </a:r>
            <a:endParaRPr kumimoji="0" lang="es-ES_tradnl" altLang="es-MX" sz="1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endParaRPr kumimoji="0" lang="es-MX" altLang="es-MX"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es-ES" altLang="es-MX" sz="1800" b="1"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TESIS PARA TITULACIÓN INTEGRAL</a:t>
            </a:r>
            <a:endParaRPr kumimoji="0" lang="es-MX" altLang="es-MX"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es-ES" altLang="es-MX" sz="1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INGENIERÍA EN MATERIALES </a:t>
            </a:r>
            <a:endParaRPr kumimoji="0" lang="es-MX" altLang="es-MX"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es-ES" altLang="es-MX"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EGRESADO:</a:t>
            </a:r>
            <a:endParaRPr kumimoji="0" lang="es-MX" altLang="es-MX"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es-ES" altLang="es-MX" sz="1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MOO CHAN KIMBERLY SHA</a:t>
            </a:r>
            <a:endParaRPr kumimoji="0" lang="es-MX" altLang="es-MX"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es-ES" altLang="es-MX"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DIRECTOR</a:t>
            </a:r>
            <a:endParaRPr kumimoji="0" lang="es-MX" altLang="es-MX"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es-ES" altLang="es-MX" sz="1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DR. EMILIO PEREZ PACHECO</a:t>
            </a:r>
          </a:p>
          <a:p>
            <a:pPr marL="0" marR="0" lvl="0" indent="0" algn="ctr" defTabSz="914400" rtl="0" eaLnBrk="0" fontAlgn="base" latinLnBrk="0" hangingPunct="0">
              <a:lnSpc>
                <a:spcPct val="150000"/>
              </a:lnSpc>
              <a:spcBef>
                <a:spcPct val="0"/>
              </a:spcBef>
              <a:spcAft>
                <a:spcPct val="0"/>
              </a:spcAft>
              <a:buClrTx/>
              <a:buSzTx/>
              <a:buFontTx/>
              <a:buNone/>
              <a:tabLst/>
            </a:pPr>
            <a:r>
              <a:rPr kumimoji="0" lang="es-ES" altLang="es-MX" sz="180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CODIRECTOR </a:t>
            </a:r>
          </a:p>
          <a:p>
            <a:pPr marL="0" marR="0" lvl="0" indent="0" algn="ctr" defTabSz="914400" rtl="0" eaLnBrk="0" fontAlgn="base" latinLnBrk="0" hangingPunct="0">
              <a:lnSpc>
                <a:spcPct val="150000"/>
              </a:lnSpc>
              <a:spcBef>
                <a:spcPct val="0"/>
              </a:spcBef>
              <a:spcAft>
                <a:spcPct val="0"/>
              </a:spcAft>
              <a:buClrTx/>
              <a:buSzTx/>
              <a:buFontTx/>
              <a:buNone/>
              <a:tabLst/>
            </a:pPr>
            <a:r>
              <a:rPr lang="es-ES" altLang="es-MX" b="1" dirty="0">
                <a:latin typeface="Times New Roman" panose="02020603050405020304" pitchFamily="18" charset="0"/>
                <a:ea typeface="Calibri" panose="020F0502020204030204" pitchFamily="34" charset="0"/>
                <a:cs typeface="Times New Roman" panose="02020603050405020304" pitchFamily="18" charset="0"/>
              </a:rPr>
              <a:t>MARIO ADRIAN  DE ATOCHA DZUL CERVANTES </a:t>
            </a:r>
            <a:endParaRPr kumimoji="0" lang="es-ES" altLang="es-MX" sz="1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endParaRPr kumimoji="0" lang="es-MX" altLang="es-MX" sz="105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9" name="CuadroTexto 18">
            <a:extLst>
              <a:ext uri="{FF2B5EF4-FFF2-40B4-BE49-F238E27FC236}">
                <a16:creationId xmlns:a16="http://schemas.microsoft.com/office/drawing/2014/main" id="{7351B995-AF41-E30D-789E-C807C69A21B1}"/>
              </a:ext>
            </a:extLst>
          </p:cNvPr>
          <p:cNvSpPr txBox="1"/>
          <p:nvPr/>
        </p:nvSpPr>
        <p:spPr>
          <a:xfrm>
            <a:off x="3450771" y="729734"/>
            <a:ext cx="6096000"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MX" sz="18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INSTITUTO TECNOLIGICO SUPERIO DE CALKINÍ</a:t>
            </a:r>
            <a:endParaRPr kumimoji="0" lang="es-MX" altLang="es-MX" sz="105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754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99524DEA-8925-E31C-6AC1-05523F5A95D9}"/>
              </a:ext>
            </a:extLst>
          </p:cNvPr>
          <p:cNvSpPr>
            <a:spLocks noGrp="1"/>
          </p:cNvSpPr>
          <p:nvPr>
            <p:ph type="sldNum" sz="quarter" idx="12"/>
          </p:nvPr>
        </p:nvSpPr>
        <p:spPr/>
        <p:txBody>
          <a:bodyPr/>
          <a:lstStyle/>
          <a:p>
            <a:fld id="{6EC2C90D-54E0-438A-93BF-D331092EEE53}" type="slidenum">
              <a:rPr lang="es-MX" smtClean="0"/>
              <a:t>2</a:t>
            </a:fld>
            <a:endParaRPr lang="es-MX" dirty="0"/>
          </a:p>
        </p:txBody>
      </p:sp>
      <p:pic>
        <p:nvPicPr>
          <p:cNvPr id="3" name="Imagen 2">
            <a:extLst>
              <a:ext uri="{FF2B5EF4-FFF2-40B4-BE49-F238E27FC236}">
                <a16:creationId xmlns:a16="http://schemas.microsoft.com/office/drawing/2014/main" id="{1846357B-460B-A6A5-120F-AE46D8DFF9CA}"/>
              </a:ext>
            </a:extLst>
          </p:cNvPr>
          <p:cNvPicPr>
            <a:picLocks noChangeAspect="1"/>
          </p:cNvPicPr>
          <p:nvPr/>
        </p:nvPicPr>
        <p:blipFill>
          <a:blip r:embed="rId2"/>
          <a:stretch>
            <a:fillRect/>
          </a:stretch>
        </p:blipFill>
        <p:spPr>
          <a:xfrm rot="16200000">
            <a:off x="2662804" y="-1707812"/>
            <a:ext cx="6866392" cy="10265231"/>
          </a:xfrm>
          <a:prstGeom prst="rect">
            <a:avLst/>
          </a:prstGeom>
        </p:spPr>
      </p:pic>
    </p:spTree>
    <p:extLst>
      <p:ext uri="{BB962C8B-B14F-4D97-AF65-F5344CB8AC3E}">
        <p14:creationId xmlns:p14="http://schemas.microsoft.com/office/powerpoint/2010/main" val="4254520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3FEB9F-AA51-8502-2E8A-A527898878A1}"/>
              </a:ext>
            </a:extLst>
          </p:cNvPr>
          <p:cNvSpPr>
            <a:spLocks noGrp="1"/>
          </p:cNvSpPr>
          <p:nvPr>
            <p:ph type="title"/>
          </p:nvPr>
        </p:nvSpPr>
        <p:spPr/>
        <p:txBody>
          <a:bodyPr/>
          <a:lstStyle/>
          <a:p>
            <a:r>
              <a:rPr lang="es-MX" dirty="0">
                <a:latin typeface="Times New Roman" panose="02020603050405020304" pitchFamily="18" charset="0"/>
                <a:cs typeface="Times New Roman" panose="02020603050405020304" pitchFamily="18" charset="0"/>
              </a:rPr>
              <a:t>ÍNDICE </a:t>
            </a:r>
          </a:p>
        </p:txBody>
      </p:sp>
      <p:sp>
        <p:nvSpPr>
          <p:cNvPr id="4" name="Marcador de número de diapositiva 3">
            <a:extLst>
              <a:ext uri="{FF2B5EF4-FFF2-40B4-BE49-F238E27FC236}">
                <a16:creationId xmlns:a16="http://schemas.microsoft.com/office/drawing/2014/main" id="{933C8B45-3E29-B939-7723-23D69C744AEE}"/>
              </a:ext>
            </a:extLst>
          </p:cNvPr>
          <p:cNvSpPr>
            <a:spLocks noGrp="1"/>
          </p:cNvSpPr>
          <p:nvPr>
            <p:ph type="sldNum" sz="quarter" idx="12"/>
          </p:nvPr>
        </p:nvSpPr>
        <p:spPr/>
        <p:txBody>
          <a:bodyPr/>
          <a:lstStyle/>
          <a:p>
            <a:fld id="{6EC2C90D-54E0-438A-93BF-D331092EEE53}" type="slidenum">
              <a:rPr lang="es-MX" smtClean="0"/>
              <a:t>3</a:t>
            </a:fld>
            <a:endParaRPr lang="es-MX" dirty="0"/>
          </a:p>
        </p:txBody>
      </p:sp>
      <p:sp>
        <p:nvSpPr>
          <p:cNvPr id="5" name="CuadroTexto 4">
            <a:extLst>
              <a:ext uri="{FF2B5EF4-FFF2-40B4-BE49-F238E27FC236}">
                <a16:creationId xmlns:a16="http://schemas.microsoft.com/office/drawing/2014/main" id="{E1D6C8B3-8747-CC78-8AC3-CF5B89D426F1}"/>
              </a:ext>
            </a:extLst>
          </p:cNvPr>
          <p:cNvSpPr txBox="1"/>
          <p:nvPr/>
        </p:nvSpPr>
        <p:spPr>
          <a:xfrm>
            <a:off x="838200" y="1521406"/>
            <a:ext cx="11232204" cy="4108817"/>
          </a:xfrm>
          <a:prstGeom prst="rect">
            <a:avLst/>
          </a:prstGeom>
          <a:noFill/>
        </p:spPr>
        <p:txBody>
          <a:bodyPr wrap="square" rtlCol="0">
            <a:spAutoFit/>
          </a:bodyPr>
          <a:lstStyle/>
          <a:p>
            <a:pPr>
              <a:lnSpc>
                <a:spcPct val="150000"/>
              </a:lnSpc>
            </a:pPr>
            <a:r>
              <a:rPr lang="es-MX" dirty="0">
                <a:latin typeface="Times New Roman" panose="02020603050405020304" pitchFamily="18" charset="0"/>
                <a:cs typeface="Times New Roman" panose="02020603050405020304" pitchFamily="18" charset="0"/>
              </a:rPr>
              <a:t>INTRODUCIÓN</a:t>
            </a:r>
            <a:r>
              <a:rPr lang="es-MX" u="dottedHeavy" dirty="0">
                <a:latin typeface="Times New Roman" panose="02020603050405020304" pitchFamily="18" charset="0"/>
                <a:cs typeface="Times New Roman" panose="02020603050405020304" pitchFamily="18" charset="0"/>
              </a:rPr>
              <a:t>                                                                                                       3</a:t>
            </a:r>
            <a:endParaRPr lang="es-MX" dirty="0">
              <a:latin typeface="Times New Roman" panose="02020603050405020304" pitchFamily="18" charset="0"/>
              <a:cs typeface="Times New Roman" panose="02020603050405020304" pitchFamily="18" charset="0"/>
            </a:endParaRPr>
          </a:p>
          <a:p>
            <a:pPr>
              <a:lnSpc>
                <a:spcPct val="150000"/>
              </a:lnSpc>
            </a:pPr>
            <a:r>
              <a:rPr lang="es-MX" dirty="0">
                <a:latin typeface="Times New Roman" panose="02020603050405020304" pitchFamily="18" charset="0"/>
                <a:cs typeface="Times New Roman" panose="02020603050405020304" pitchFamily="18" charset="0"/>
              </a:rPr>
              <a:t>ANTECEDENTES</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4</a:t>
            </a:r>
          </a:p>
          <a:p>
            <a:pPr>
              <a:lnSpc>
                <a:spcPct val="150000"/>
              </a:lnSpc>
            </a:pPr>
            <a:r>
              <a:rPr lang="es-MX" dirty="0">
                <a:latin typeface="Times New Roman" panose="02020603050405020304" pitchFamily="18" charset="0"/>
                <a:cs typeface="Times New Roman" panose="02020603050405020304" pitchFamily="18" charset="0"/>
              </a:rPr>
              <a:t>PROBLEMÁTICA Y JUSTIFICACIÓN </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5</a:t>
            </a:r>
          </a:p>
          <a:p>
            <a:pPr>
              <a:lnSpc>
                <a:spcPct val="150000"/>
              </a:lnSpc>
            </a:pPr>
            <a:r>
              <a:rPr lang="es-MX" dirty="0">
                <a:latin typeface="Times New Roman" panose="02020603050405020304" pitchFamily="18" charset="0"/>
                <a:cs typeface="Times New Roman" panose="02020603050405020304" pitchFamily="18" charset="0"/>
              </a:rPr>
              <a:t>OBJETIVOS GENERALES Y ESPECÍFICOS</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6</a:t>
            </a:r>
          </a:p>
          <a:p>
            <a:pPr>
              <a:lnSpc>
                <a:spcPct val="150000"/>
              </a:lnSpc>
            </a:pPr>
            <a:r>
              <a:rPr lang="es-MX" dirty="0">
                <a:latin typeface="Times New Roman" panose="02020603050405020304" pitchFamily="18" charset="0"/>
                <a:cs typeface="Times New Roman" panose="02020603050405020304" pitchFamily="18" charset="0"/>
              </a:rPr>
              <a:t>MATERIALES</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7</a:t>
            </a:r>
          </a:p>
          <a:p>
            <a:pPr>
              <a:lnSpc>
                <a:spcPct val="150000"/>
              </a:lnSpc>
            </a:pPr>
            <a:r>
              <a:rPr lang="es-MX" dirty="0">
                <a:latin typeface="Times New Roman" panose="02020603050405020304" pitchFamily="18" charset="0"/>
                <a:cs typeface="Times New Roman" panose="02020603050405020304" pitchFamily="18" charset="0"/>
              </a:rPr>
              <a:t>METODOLOGIA ESPERIMENTAL</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8</a:t>
            </a:r>
          </a:p>
          <a:p>
            <a:pPr>
              <a:lnSpc>
                <a:spcPct val="150000"/>
              </a:lnSpc>
            </a:pPr>
            <a:r>
              <a:rPr lang="es-MX" dirty="0">
                <a:latin typeface="Times New Roman" panose="02020603050405020304" pitchFamily="18" charset="0"/>
                <a:cs typeface="Times New Roman" panose="02020603050405020304" pitchFamily="18" charset="0"/>
              </a:rPr>
              <a:t>RESULTADOS </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18</a:t>
            </a:r>
          </a:p>
          <a:p>
            <a:pPr>
              <a:lnSpc>
                <a:spcPct val="150000"/>
              </a:lnSpc>
            </a:pPr>
            <a:r>
              <a:rPr lang="es-MX" dirty="0">
                <a:latin typeface="Times New Roman" panose="02020603050405020304" pitchFamily="18" charset="0"/>
                <a:cs typeface="Times New Roman" panose="02020603050405020304" pitchFamily="18" charset="0"/>
              </a:rPr>
              <a:t>CONCLISIÓN </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 19</a:t>
            </a:r>
          </a:p>
          <a:p>
            <a:pPr>
              <a:lnSpc>
                <a:spcPct val="150000"/>
              </a:lnSpc>
            </a:pPr>
            <a:r>
              <a:rPr lang="es-MX" dirty="0">
                <a:latin typeface="Times New Roman" panose="02020603050405020304" pitchFamily="18" charset="0"/>
                <a:cs typeface="Times New Roman" panose="02020603050405020304" pitchFamily="18" charset="0"/>
              </a:rPr>
              <a:t>BIBLIOGRAFIAS </a:t>
            </a:r>
            <a:r>
              <a:rPr lang="es-MX" u="dottedHeavy" dirty="0">
                <a:latin typeface="Times New Roman" panose="02020603050405020304" pitchFamily="18" charset="0"/>
                <a:cs typeface="Times New Roman" panose="02020603050405020304" pitchFamily="18" charset="0"/>
              </a:rPr>
              <a:t>                                                                                                 </a:t>
            </a:r>
            <a:r>
              <a:rPr lang="es-MX" dirty="0">
                <a:latin typeface="Times New Roman" panose="02020603050405020304" pitchFamily="18" charset="0"/>
                <a:cs typeface="Times New Roman" panose="02020603050405020304" pitchFamily="18" charset="0"/>
              </a:rPr>
              <a:t>20</a:t>
            </a:r>
          </a:p>
          <a:p>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7801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8658730D-7598-8536-9A9F-34B89E56A5C1}"/>
              </a:ext>
            </a:extLst>
          </p:cNvPr>
          <p:cNvSpPr>
            <a:spLocks noGrp="1"/>
          </p:cNvSpPr>
          <p:nvPr>
            <p:ph type="title"/>
          </p:nvPr>
        </p:nvSpPr>
        <p:spPr>
          <a:xfrm>
            <a:off x="1383564" y="348865"/>
            <a:ext cx="9718111" cy="1576446"/>
          </a:xfrm>
        </p:spPr>
        <p:txBody>
          <a:bodyPr anchor="ctr">
            <a:normAutofit/>
          </a:bodyPr>
          <a:lstStyle/>
          <a:p>
            <a:pPr algn="ctr"/>
            <a:r>
              <a:rPr lang="es-MX" sz="4000" b="1" i="1" dirty="0">
                <a:solidFill>
                  <a:srgbClr val="FFFFFF"/>
                </a:solidFill>
              </a:rPr>
              <a:t>INTRODUCCIÓN</a:t>
            </a:r>
            <a:r>
              <a:rPr lang="es-MX" sz="4000" dirty="0">
                <a:solidFill>
                  <a:srgbClr val="FFFFFF"/>
                </a:solidFill>
              </a:rPr>
              <a:t> </a:t>
            </a:r>
          </a:p>
        </p:txBody>
      </p:sp>
      <p:graphicFrame>
        <p:nvGraphicFramePr>
          <p:cNvPr id="7" name="Marcador de contenido 2">
            <a:extLst>
              <a:ext uri="{FF2B5EF4-FFF2-40B4-BE49-F238E27FC236}">
                <a16:creationId xmlns:a16="http://schemas.microsoft.com/office/drawing/2014/main" id="{53CDCD25-AEC4-1B35-46C1-43CC7608BD4D}"/>
              </a:ext>
            </a:extLst>
          </p:cNvPr>
          <p:cNvGraphicFramePr>
            <a:graphicFrameLocks noGrp="1"/>
          </p:cNvGraphicFramePr>
          <p:nvPr>
            <p:ph idx="1"/>
            <p:extLst>
              <p:ext uri="{D42A27DB-BD31-4B8C-83A1-F6EECF244321}">
                <p14:modId xmlns:p14="http://schemas.microsoft.com/office/powerpoint/2010/main" val="513725676"/>
              </p:ext>
            </p:extLst>
          </p:nvPr>
        </p:nvGraphicFramePr>
        <p:xfrm>
          <a:off x="-11970" y="1834969"/>
          <a:ext cx="12168060" cy="49109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Marcador de número de diapositiva 3">
            <a:extLst>
              <a:ext uri="{FF2B5EF4-FFF2-40B4-BE49-F238E27FC236}">
                <a16:creationId xmlns:a16="http://schemas.microsoft.com/office/drawing/2014/main" id="{D06A00AF-8FD1-9B03-33A2-BD3B660334C9}"/>
              </a:ext>
            </a:extLst>
          </p:cNvPr>
          <p:cNvSpPr>
            <a:spLocks noGrp="1"/>
          </p:cNvSpPr>
          <p:nvPr>
            <p:ph type="sldNum" sz="quarter" idx="12"/>
          </p:nvPr>
        </p:nvSpPr>
        <p:spPr>
          <a:xfrm>
            <a:off x="11101675" y="6333424"/>
            <a:ext cx="208010" cy="388052"/>
          </a:xfrm>
        </p:spPr>
        <p:txBody>
          <a:bodyPr/>
          <a:lstStyle/>
          <a:p>
            <a:r>
              <a:rPr lang="es-MX" dirty="0"/>
              <a:t>3</a:t>
            </a:r>
          </a:p>
        </p:txBody>
      </p:sp>
    </p:spTree>
    <p:extLst>
      <p:ext uri="{BB962C8B-B14F-4D97-AF65-F5344CB8AC3E}">
        <p14:creationId xmlns:p14="http://schemas.microsoft.com/office/powerpoint/2010/main" val="2647369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34249F9-AEED-AE8A-7B84-DEBBB5B4BE87}"/>
              </a:ext>
            </a:extLst>
          </p:cNvPr>
          <p:cNvPicPr>
            <a:picLocks noChangeAspect="1"/>
          </p:cNvPicPr>
          <p:nvPr/>
        </p:nvPicPr>
        <p:blipFill>
          <a:blip r:embed="rId2"/>
          <a:stretch>
            <a:fillRect/>
          </a:stretch>
        </p:blipFill>
        <p:spPr>
          <a:xfrm>
            <a:off x="0" y="-1"/>
            <a:ext cx="12192000" cy="1596543"/>
          </a:xfrm>
          <a:prstGeom prst="rect">
            <a:avLst/>
          </a:prstGeom>
        </p:spPr>
      </p:pic>
      <p:sp>
        <p:nvSpPr>
          <p:cNvPr id="2" name="Título 1">
            <a:extLst>
              <a:ext uri="{FF2B5EF4-FFF2-40B4-BE49-F238E27FC236}">
                <a16:creationId xmlns:a16="http://schemas.microsoft.com/office/drawing/2014/main" id="{5C70B938-5381-AB75-D779-4359CC27B5CA}"/>
              </a:ext>
            </a:extLst>
          </p:cNvPr>
          <p:cNvSpPr>
            <a:spLocks noGrp="1"/>
          </p:cNvSpPr>
          <p:nvPr>
            <p:ph type="title"/>
          </p:nvPr>
        </p:nvSpPr>
        <p:spPr/>
        <p:txBody>
          <a:bodyPr>
            <a:normAutofit/>
          </a:bodyPr>
          <a:lstStyle/>
          <a:p>
            <a:pPr algn="ctr"/>
            <a:r>
              <a:rPr lang="es-MX" sz="3200" b="1" i="1" dirty="0">
                <a:solidFill>
                  <a:schemeClr val="bg1"/>
                </a:solidFill>
                <a:latin typeface="Times New Roman" panose="02020603050405020304" pitchFamily="18" charset="0"/>
                <a:cs typeface="Times New Roman" panose="02020603050405020304" pitchFamily="18" charset="0"/>
              </a:rPr>
              <a:t>ANTECEDENTES</a:t>
            </a:r>
            <a:r>
              <a:rPr lang="es-MX" sz="3200" b="1" dirty="0">
                <a:solidFill>
                  <a:schemeClr val="bg1"/>
                </a:solidFill>
                <a:latin typeface="Times New Roman" panose="02020603050405020304" pitchFamily="18" charset="0"/>
                <a:cs typeface="Times New Roman" panose="02020603050405020304" pitchFamily="18" charset="0"/>
              </a:rPr>
              <a:t> </a:t>
            </a:r>
          </a:p>
        </p:txBody>
      </p:sp>
      <p:sp>
        <p:nvSpPr>
          <p:cNvPr id="4" name="Marcador de número de diapositiva 3">
            <a:extLst>
              <a:ext uri="{FF2B5EF4-FFF2-40B4-BE49-F238E27FC236}">
                <a16:creationId xmlns:a16="http://schemas.microsoft.com/office/drawing/2014/main" id="{91F8B64A-A36A-3D63-21B0-2F41328E0514}"/>
              </a:ext>
            </a:extLst>
          </p:cNvPr>
          <p:cNvSpPr>
            <a:spLocks noGrp="1"/>
          </p:cNvSpPr>
          <p:nvPr>
            <p:ph type="sldNum" sz="quarter" idx="12"/>
          </p:nvPr>
        </p:nvSpPr>
        <p:spPr/>
        <p:txBody>
          <a:bodyPr/>
          <a:lstStyle/>
          <a:p>
            <a:fld id="{6EC2C90D-54E0-438A-93BF-D331092EEE53}" type="slidenum">
              <a:rPr lang="es-MX" smtClean="0"/>
              <a:t>5</a:t>
            </a:fld>
            <a:endParaRPr lang="es-MX" dirty="0"/>
          </a:p>
        </p:txBody>
      </p:sp>
      <p:graphicFrame>
        <p:nvGraphicFramePr>
          <p:cNvPr id="5" name="Tabla 4">
            <a:extLst>
              <a:ext uri="{FF2B5EF4-FFF2-40B4-BE49-F238E27FC236}">
                <a16:creationId xmlns:a16="http://schemas.microsoft.com/office/drawing/2014/main" id="{4CAAC64D-8ECA-BB07-583A-B887D640EC58}"/>
              </a:ext>
            </a:extLst>
          </p:cNvPr>
          <p:cNvGraphicFramePr>
            <a:graphicFrameLocks noGrp="1"/>
          </p:cNvGraphicFramePr>
          <p:nvPr>
            <p:extLst>
              <p:ext uri="{D42A27DB-BD31-4B8C-83A1-F6EECF244321}">
                <p14:modId xmlns:p14="http://schemas.microsoft.com/office/powerpoint/2010/main" val="2561390110"/>
              </p:ext>
            </p:extLst>
          </p:nvPr>
        </p:nvGraphicFramePr>
        <p:xfrm>
          <a:off x="1" y="1690689"/>
          <a:ext cx="12204833" cy="4936640"/>
        </p:xfrm>
        <a:graphic>
          <a:graphicData uri="http://schemas.openxmlformats.org/drawingml/2006/table">
            <a:tbl>
              <a:tblPr firstRow="1" firstCol="1" bandRow="1">
                <a:tableStyleId>{5C22544A-7EE6-4342-B048-85BDC9FD1C3A}</a:tableStyleId>
              </a:tblPr>
              <a:tblGrid>
                <a:gridCol w="1958596">
                  <a:extLst>
                    <a:ext uri="{9D8B030D-6E8A-4147-A177-3AD203B41FA5}">
                      <a16:colId xmlns:a16="http://schemas.microsoft.com/office/drawing/2014/main" val="2847077407"/>
                    </a:ext>
                  </a:extLst>
                </a:gridCol>
                <a:gridCol w="920032">
                  <a:extLst>
                    <a:ext uri="{9D8B030D-6E8A-4147-A177-3AD203B41FA5}">
                      <a16:colId xmlns:a16="http://schemas.microsoft.com/office/drawing/2014/main" val="2168311474"/>
                    </a:ext>
                  </a:extLst>
                </a:gridCol>
                <a:gridCol w="2726230">
                  <a:extLst>
                    <a:ext uri="{9D8B030D-6E8A-4147-A177-3AD203B41FA5}">
                      <a16:colId xmlns:a16="http://schemas.microsoft.com/office/drawing/2014/main" val="1021611839"/>
                    </a:ext>
                  </a:extLst>
                </a:gridCol>
                <a:gridCol w="4795457">
                  <a:extLst>
                    <a:ext uri="{9D8B030D-6E8A-4147-A177-3AD203B41FA5}">
                      <a16:colId xmlns:a16="http://schemas.microsoft.com/office/drawing/2014/main" val="3661387040"/>
                    </a:ext>
                  </a:extLst>
                </a:gridCol>
                <a:gridCol w="1804518">
                  <a:extLst>
                    <a:ext uri="{9D8B030D-6E8A-4147-A177-3AD203B41FA5}">
                      <a16:colId xmlns:a16="http://schemas.microsoft.com/office/drawing/2014/main" val="1383503829"/>
                    </a:ext>
                  </a:extLst>
                </a:gridCol>
              </a:tblGrid>
              <a:tr h="221074">
                <a:tc>
                  <a:txBody>
                    <a:bodyPr/>
                    <a:lstStyle/>
                    <a:p>
                      <a:pPr>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NOMBRE DE AUTOR </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AÑO</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PROYECTO </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RESULTADOS </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CONCLUSIÓN</a:t>
                      </a:r>
                      <a:r>
                        <a:rPr lang="es-MX" sz="1400" kern="100" dirty="0">
                          <a:effectLst/>
                        </a:rPr>
                        <a:t> </a:t>
                      </a:r>
                      <a:endParaRPr lang="es-MX"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934" marR="45934" marT="0" marB="0"/>
                </a:tc>
                <a:extLst>
                  <a:ext uri="{0D108BD9-81ED-4DB2-BD59-A6C34878D82A}">
                    <a16:rowId xmlns:a16="http://schemas.microsoft.com/office/drawing/2014/main" val="3161959342"/>
                  </a:ext>
                </a:extLst>
              </a:tr>
              <a:tr h="1493201">
                <a:tc>
                  <a:txBody>
                    <a:bodyPr/>
                    <a:lstStyle/>
                    <a:p>
                      <a:pPr>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J.M. TIRADO-GALLEGOS, P.B. ZAMUDIO-FLORES, J. DE J…</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2016</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 Efecto del método de aislamiento y el estado de madurez en las propiedades </a:t>
                      </a:r>
                      <a:r>
                        <a:rPr lang="es-MX" sz="1400" kern="100" dirty="0" err="1">
                          <a:effectLst/>
                          <a:latin typeface="Times New Roman" panose="02020603050405020304" pitchFamily="18" charset="0"/>
                          <a:cs typeface="Times New Roman" panose="02020603050405020304" pitchFamily="18" charset="0"/>
                        </a:rPr>
                        <a:t>fisiquímicas</a:t>
                      </a:r>
                      <a:r>
                        <a:rPr lang="es-MX" sz="1400" kern="100" dirty="0">
                          <a:effectLst/>
                          <a:latin typeface="Times New Roman" panose="02020603050405020304" pitchFamily="18" charset="0"/>
                          <a:cs typeface="Times New Roman" panose="02020603050405020304" pitchFamily="18" charset="0"/>
                        </a:rPr>
                        <a:t>, estructurales y reológicas de almidón de manzana</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a:effectLst/>
                          <a:latin typeface="Times New Roman" panose="02020603050405020304" pitchFamily="18" charset="0"/>
                          <a:cs typeface="Times New Roman" panose="02020603050405020304" pitchFamily="18" charset="0"/>
                        </a:rPr>
                        <a:t>La pureza, el tamaño de los gránulos y su estructura no variaron significativamente, independientemente del método, según estudios de rayos X y FTIR. Los almidones mostraron un patrón tipo C en la difracción de rayos X, lo que influyó en sus propiedades térmicas</a:t>
                      </a:r>
                      <a:endParaRPr lang="es-MX"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En conclusión, las manzanas inmaduras son una fuente viable de almidón para la industria alimentaria.</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extLst>
                  <a:ext uri="{0D108BD9-81ED-4DB2-BD59-A6C34878D82A}">
                    <a16:rowId xmlns:a16="http://schemas.microsoft.com/office/drawing/2014/main" val="676259410"/>
                  </a:ext>
                </a:extLst>
              </a:tr>
              <a:tr h="1411408">
                <a:tc>
                  <a:txBody>
                    <a:bodyPr/>
                    <a:lstStyle/>
                    <a:p>
                      <a:pPr>
                        <a:lnSpc>
                          <a:spcPct val="107000"/>
                        </a:lnSpc>
                        <a:spcAft>
                          <a:spcPts val="800"/>
                        </a:spcAft>
                        <a:buNone/>
                      </a:pPr>
                      <a:r>
                        <a:rPr lang="es-MX" sz="1400" kern="100">
                          <a:effectLst/>
                          <a:latin typeface="Times New Roman" panose="02020603050405020304" pitchFamily="18" charset="0"/>
                          <a:cs typeface="Times New Roman" panose="02020603050405020304" pitchFamily="18" charset="0"/>
                        </a:rPr>
                        <a:t>CÁCERES, NELLY CAMILA YARURO</a:t>
                      </a:r>
                      <a:endParaRPr lang="es-MX"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nSpc>
                          <a:spcPct val="107000"/>
                        </a:lnSpc>
                        <a:spcAft>
                          <a:spcPts val="800"/>
                        </a:spcAft>
                        <a:buNone/>
                      </a:pPr>
                      <a:r>
                        <a:rPr lang="es-MX" sz="1400" kern="100">
                          <a:effectLst/>
                          <a:latin typeface="Times New Roman" panose="02020603050405020304" pitchFamily="18" charset="0"/>
                          <a:cs typeface="Times New Roman" panose="02020603050405020304" pitchFamily="18" charset="0"/>
                        </a:rPr>
                        <a:t>2018</a:t>
                      </a:r>
                      <a:endParaRPr lang="es-MX"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Evaluación De Las Propiedades Fisicoquímicas, Térmicas Y Microestructurales Del Almidón De Achira.</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presentaron un alto contenido de amilosa (21.24%-31.71%), elevado índice de blancura, pastas claras (transmitancia &gt; 40%), alto poder de hinchamiento, alto poder de hinchamiento, buena capacidad de absorción de agua y baja solubilidad. Los gránulos fueron grandes, con temperaturas de gelatinización entre 63.25°C y 65.49°C, y alta viscosidad.</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a:effectLst/>
                          <a:latin typeface="Times New Roman" panose="02020603050405020304" pitchFamily="18" charset="0"/>
                          <a:cs typeface="Times New Roman" panose="02020603050405020304" pitchFamily="18" charset="0"/>
                        </a:rPr>
                        <a:t>Em conclusión, los almidones tienen alta calidad y son adecuados para aplicaciones industriales</a:t>
                      </a:r>
                      <a:endParaRPr lang="es-MX"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extLst>
                  <a:ext uri="{0D108BD9-81ED-4DB2-BD59-A6C34878D82A}">
                    <a16:rowId xmlns:a16="http://schemas.microsoft.com/office/drawing/2014/main" val="3776336795"/>
                  </a:ext>
                </a:extLst>
              </a:tr>
              <a:tr h="0">
                <a:tc>
                  <a:txBody>
                    <a:bodyPr/>
                    <a:lstStyle/>
                    <a:p>
                      <a:pPr>
                        <a:lnSpc>
                          <a:spcPct val="107000"/>
                        </a:lnSpc>
                        <a:spcAft>
                          <a:spcPts val="800"/>
                        </a:spcAft>
                        <a:buNone/>
                      </a:pPr>
                      <a:r>
                        <a:rPr lang="es-MX" sz="1400" kern="100">
                          <a:effectLst/>
                          <a:latin typeface="Times New Roman" panose="02020603050405020304" pitchFamily="18" charset="0"/>
                          <a:cs typeface="Times New Roman" panose="02020603050405020304" pitchFamily="18" charset="0"/>
                        </a:rPr>
                        <a:t>YANA MANGO, ERICK GEORGE ALVAREZ</a:t>
                      </a:r>
                      <a:endParaRPr lang="es-MX"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nSpc>
                          <a:spcPct val="107000"/>
                        </a:lnSpc>
                        <a:spcAft>
                          <a:spcPts val="800"/>
                        </a:spcAft>
                        <a:buNone/>
                      </a:pPr>
                      <a:r>
                        <a:rPr lang="es-MX" sz="1400" kern="100">
                          <a:effectLst/>
                          <a:latin typeface="Times New Roman" panose="02020603050405020304" pitchFamily="18" charset="0"/>
                          <a:cs typeface="Times New Roman" panose="02020603050405020304" pitchFamily="18" charset="0"/>
                        </a:rPr>
                        <a:t>2021</a:t>
                      </a:r>
                      <a:endParaRPr lang="es-MX"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a:effectLst/>
                          <a:latin typeface="Times New Roman" panose="02020603050405020304" pitchFamily="18" charset="0"/>
                          <a:cs typeface="Times New Roman" panose="02020603050405020304" pitchFamily="18" charset="0"/>
                        </a:rPr>
                        <a:t>Optimización del secado convectivo de la pulpa de chirimoya cumbe (Annona cherimola Mill.) para el aislamiento, modificación y caracterización fisicoquímica y funcional del almidón</a:t>
                      </a:r>
                      <a:endParaRPr lang="es-MX" sz="14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Se determinó que el tiempo óptimo de madurez para el procesamiento es de hasta 3 días </a:t>
                      </a:r>
                      <a:r>
                        <a:rPr lang="es-MX" sz="1400" kern="100" dirty="0" err="1">
                          <a:effectLst/>
                          <a:latin typeface="Times New Roman" panose="02020603050405020304" pitchFamily="18" charset="0"/>
                          <a:cs typeface="Times New Roman" panose="02020603050405020304" pitchFamily="18" charset="0"/>
                        </a:rPr>
                        <a:t>pos-cosecha</a:t>
                      </a:r>
                      <a:r>
                        <a:rPr lang="es-MX" sz="1400" kern="100" dirty="0">
                          <a:effectLst/>
                          <a:latin typeface="Times New Roman" panose="02020603050405020304" pitchFamily="18" charset="0"/>
                          <a:cs typeface="Times New Roman" panose="02020603050405020304" pitchFamily="18" charset="0"/>
                        </a:rPr>
                        <a:t>, con un contenido de almidón mayor al 7.78%. El secado convectivo fue optimizado, logrando un rendimiento del 25.92% en condiciones de 60°C y un día de madurez. La harina presentó un 36.14% de almidón, y los almidones frescos y modificados mostraron diferencias en humedad, pureza y funcionalidad.</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tc>
                  <a:txBody>
                    <a:bodyPr/>
                    <a:lstStyle/>
                    <a:p>
                      <a:pPr algn="just">
                        <a:lnSpc>
                          <a:spcPct val="107000"/>
                        </a:lnSpc>
                        <a:spcAft>
                          <a:spcPts val="800"/>
                        </a:spcAft>
                        <a:buNone/>
                      </a:pPr>
                      <a:r>
                        <a:rPr lang="es-MX" sz="1400" kern="100" dirty="0">
                          <a:effectLst/>
                          <a:latin typeface="Times New Roman" panose="02020603050405020304" pitchFamily="18" charset="0"/>
                          <a:cs typeface="Times New Roman" panose="02020603050405020304" pitchFamily="18" charset="0"/>
                        </a:rPr>
                        <a:t>Los almidones modificados destacaron por su mayor capacidad de absorción de agua y aceite, y estabilidad, lo que sugiere su potencial como aditivo alimentario.</a:t>
                      </a:r>
                      <a:endParaRPr lang="es-MX"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5934" marR="45934" marT="0" marB="0"/>
                </a:tc>
                <a:extLst>
                  <a:ext uri="{0D108BD9-81ED-4DB2-BD59-A6C34878D82A}">
                    <a16:rowId xmlns:a16="http://schemas.microsoft.com/office/drawing/2014/main" val="3605440244"/>
                  </a:ext>
                </a:extLst>
              </a:tr>
            </a:tbl>
          </a:graphicData>
        </a:graphic>
      </p:graphicFrame>
      <mc:AlternateContent xmlns:mc="http://schemas.openxmlformats.org/markup-compatibility/2006" xmlns:pslz="http://schemas.microsoft.com/office/powerpoint/2016/slidezoom">
        <mc:Choice Requires="pslz">
          <p:graphicFrame>
            <p:nvGraphicFramePr>
              <p:cNvPr id="7" name="Vista general de diapositiva 6">
                <a:extLst>
                  <a:ext uri="{FF2B5EF4-FFF2-40B4-BE49-F238E27FC236}">
                    <a16:creationId xmlns:a16="http://schemas.microsoft.com/office/drawing/2014/main" id="{4F2B6BA0-B109-2C00-CA25-5555A35C7F24}"/>
                  </a:ext>
                </a:extLst>
              </p:cNvPr>
              <p:cNvGraphicFramePr>
                <a:graphicFrameLocks noChangeAspect="1"/>
              </p:cNvGraphicFramePr>
              <p:nvPr>
                <p:extLst>
                  <p:ext uri="{D42A27DB-BD31-4B8C-83A1-F6EECF244321}">
                    <p14:modId xmlns:p14="http://schemas.microsoft.com/office/powerpoint/2010/main" val="1888330603"/>
                  </p:ext>
                </p:extLst>
              </p:nvPr>
            </p:nvGraphicFramePr>
            <p:xfrm>
              <a:off x="-7007483" y="6214455"/>
              <a:ext cx="3048000" cy="1714500"/>
            </p:xfrm>
            <a:graphic>
              <a:graphicData uri="http://schemas.microsoft.com/office/powerpoint/2016/slidezoom">
                <pslz:sldZm>
                  <pslz:sldZmObj sldId="277" cId="421335925">
                    <pslz:zmPr id="{C597397C-D13A-4ED3-AD5D-8DCB70228C1E}"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7" name="Vista general de diapositiva 6">
                <a:extLst>
                  <a:ext uri="{FF2B5EF4-FFF2-40B4-BE49-F238E27FC236}">
                    <a16:creationId xmlns:a16="http://schemas.microsoft.com/office/drawing/2014/main" id="{4F2B6BA0-B109-2C00-CA25-5555A35C7F24}"/>
                  </a:ext>
                </a:extLst>
              </p:cNvPr>
              <p:cNvPicPr>
                <a:picLocks noGrp="1" noRot="1" noChangeAspect="1" noMove="1" noResize="1" noEditPoints="1" noAdjustHandles="1" noChangeArrowheads="1" noChangeShapeType="1"/>
              </p:cNvPicPr>
              <p:nvPr/>
            </p:nvPicPr>
            <p:blipFill>
              <a:blip r:embed="rId4"/>
              <a:stretch>
                <a:fillRect/>
              </a:stretch>
            </p:blipFill>
            <p:spPr>
              <a:xfrm>
                <a:off x="-7007483" y="6214455"/>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421335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a:extLst>
              <a:ext uri="{FF2B5EF4-FFF2-40B4-BE49-F238E27FC236}">
                <a16:creationId xmlns:a16="http://schemas.microsoft.com/office/drawing/2014/main" id="{25E15309-AF22-2661-EAD7-3203679FF0AB}"/>
              </a:ext>
            </a:extLst>
          </p:cNvPr>
          <p:cNvPicPr>
            <a:picLocks noChangeAspect="1"/>
          </p:cNvPicPr>
          <p:nvPr/>
        </p:nvPicPr>
        <p:blipFill>
          <a:blip r:embed="rId2"/>
          <a:srcRect t="5427" r="426"/>
          <a:stretch/>
        </p:blipFill>
        <p:spPr>
          <a:xfrm>
            <a:off x="0" y="-4770"/>
            <a:ext cx="12192000" cy="1486549"/>
          </a:xfrm>
          <a:prstGeom prst="rect">
            <a:avLst/>
          </a:prstGeom>
        </p:spPr>
      </p:pic>
      <p:sp>
        <p:nvSpPr>
          <p:cNvPr id="2" name="Título 1">
            <a:extLst>
              <a:ext uri="{FF2B5EF4-FFF2-40B4-BE49-F238E27FC236}">
                <a16:creationId xmlns:a16="http://schemas.microsoft.com/office/drawing/2014/main" id="{437441FF-4E54-F153-F064-E0880B4A710E}"/>
              </a:ext>
            </a:extLst>
          </p:cNvPr>
          <p:cNvSpPr>
            <a:spLocks noGrp="1"/>
          </p:cNvSpPr>
          <p:nvPr>
            <p:ph type="title"/>
          </p:nvPr>
        </p:nvSpPr>
        <p:spPr/>
        <p:txBody>
          <a:bodyPr>
            <a:normAutofit/>
          </a:bodyPr>
          <a:lstStyle/>
          <a:p>
            <a:pPr algn="ctr"/>
            <a:r>
              <a:rPr lang="es-MX" sz="3200" b="1" i="1" dirty="0">
                <a:solidFill>
                  <a:schemeClr val="bg1"/>
                </a:solidFill>
                <a:latin typeface="Times New Roman" panose="02020603050405020304" pitchFamily="18" charset="0"/>
                <a:cs typeface="Times New Roman" panose="02020603050405020304" pitchFamily="18" charset="0"/>
              </a:rPr>
              <a:t>PROBLEMÁTICA Y JUSTIFICACION </a:t>
            </a:r>
            <a:br>
              <a:rPr lang="es-MX" sz="3200" i="1" dirty="0">
                <a:solidFill>
                  <a:schemeClr val="bg1"/>
                </a:solidFill>
              </a:rPr>
            </a:br>
            <a:endParaRPr lang="es-MX" sz="3200" i="1" dirty="0">
              <a:solidFill>
                <a:schemeClr val="bg1"/>
              </a:solidFill>
            </a:endParaRPr>
          </a:p>
        </p:txBody>
      </p:sp>
      <p:sp>
        <p:nvSpPr>
          <p:cNvPr id="4" name="Marcador de número de diapositiva 3">
            <a:extLst>
              <a:ext uri="{FF2B5EF4-FFF2-40B4-BE49-F238E27FC236}">
                <a16:creationId xmlns:a16="http://schemas.microsoft.com/office/drawing/2014/main" id="{B73815D7-6381-8E3A-3CA0-3EA1C0C5641F}"/>
              </a:ext>
            </a:extLst>
          </p:cNvPr>
          <p:cNvSpPr>
            <a:spLocks noGrp="1"/>
          </p:cNvSpPr>
          <p:nvPr>
            <p:ph type="sldNum" sz="quarter" idx="12"/>
          </p:nvPr>
        </p:nvSpPr>
        <p:spPr/>
        <p:txBody>
          <a:bodyPr/>
          <a:lstStyle/>
          <a:p>
            <a:r>
              <a:rPr lang="es-MX" dirty="0"/>
              <a:t>5</a:t>
            </a:r>
          </a:p>
        </p:txBody>
      </p:sp>
      <p:pic>
        <p:nvPicPr>
          <p:cNvPr id="5122" name="Picture 2" descr="Cómo afecta al ambiente la contaminación por el uso de bolsas de plástico?">
            <a:extLst>
              <a:ext uri="{FF2B5EF4-FFF2-40B4-BE49-F238E27FC236}">
                <a16:creationId xmlns:a16="http://schemas.microsoft.com/office/drawing/2014/main" id="{35CEEC2E-C79A-002B-E5C8-A577D9BECF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566" y="2055177"/>
            <a:ext cx="1991966" cy="132556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Pros y contras de no usar bolsa de plástico - Aseca">
            <a:extLst>
              <a:ext uri="{FF2B5EF4-FFF2-40B4-BE49-F238E27FC236}">
                <a16:creationId xmlns:a16="http://schemas.microsoft.com/office/drawing/2014/main" id="{08B49D07-F5DD-F829-0DA8-D973757050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3831" y="2060583"/>
            <a:ext cx="1991968" cy="1325564"/>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145D9153-F561-2A96-9ADE-9A710DF658A5}"/>
              </a:ext>
            </a:extLst>
          </p:cNvPr>
          <p:cNvSpPr txBox="1"/>
          <p:nvPr/>
        </p:nvSpPr>
        <p:spPr>
          <a:xfrm>
            <a:off x="7638849" y="1439031"/>
            <a:ext cx="2756034" cy="646331"/>
          </a:xfrm>
          <a:prstGeom prst="rect">
            <a:avLst/>
          </a:prstGeom>
          <a:noFill/>
        </p:spPr>
        <p:txBody>
          <a:bodyPr wrap="square" rtlCol="0">
            <a:spAutoFit/>
          </a:bodyPr>
          <a:lstStyle/>
          <a:p>
            <a:pPr algn="ctr"/>
            <a:r>
              <a:rPr lang="es-MX" b="1" dirty="0">
                <a:latin typeface="Times New Roman" panose="02020603050405020304" pitchFamily="18" charset="0"/>
                <a:cs typeface="Times New Roman" panose="02020603050405020304" pitchFamily="18" charset="0"/>
              </a:rPr>
              <a:t>DESECHOS ORGANICOS HUAYA</a:t>
            </a:r>
          </a:p>
        </p:txBody>
      </p:sp>
      <p:pic>
        <p:nvPicPr>
          <p:cNvPr id="5126" name="Picture 6" descr="1 Arbolito de Huaya de montaña - ( Melicoccus bijugatus ) - Mamoncillo  Fruta Endemica de Veracruz Mexico Guaya fruit">
            <a:extLst>
              <a:ext uri="{FF2B5EF4-FFF2-40B4-BE49-F238E27FC236}">
                <a16:creationId xmlns:a16="http://schemas.microsoft.com/office/drawing/2014/main" id="{4FD741F4-DD9F-EF6F-4B70-06B1439F55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229" b="27406"/>
          <a:stretch/>
        </p:blipFill>
        <p:spPr bwMode="auto">
          <a:xfrm>
            <a:off x="6832091" y="2055177"/>
            <a:ext cx="2656323" cy="1126156"/>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8E91A6F2-A1BC-7E88-A697-59C5C1EA0203}"/>
              </a:ext>
            </a:extLst>
          </p:cNvPr>
          <p:cNvSpPr txBox="1"/>
          <p:nvPr/>
        </p:nvSpPr>
        <p:spPr>
          <a:xfrm>
            <a:off x="7529837" y="3654187"/>
            <a:ext cx="2900599" cy="369332"/>
          </a:xfrm>
          <a:prstGeom prst="rect">
            <a:avLst/>
          </a:prstGeom>
          <a:noFill/>
        </p:spPr>
        <p:txBody>
          <a:bodyPr wrap="square" rtlCol="0">
            <a:spAutoFit/>
          </a:bodyPr>
          <a:lstStyle/>
          <a:p>
            <a:pPr algn="ctr"/>
            <a:r>
              <a:rPr lang="es-MX" b="1" dirty="0">
                <a:latin typeface="Times New Roman" panose="02020603050405020304" pitchFamily="18" charset="0"/>
                <a:cs typeface="Times New Roman" panose="02020603050405020304" pitchFamily="18" charset="0"/>
              </a:rPr>
              <a:t>ALTERNATIVA </a:t>
            </a:r>
          </a:p>
        </p:txBody>
      </p:sp>
      <p:sp>
        <p:nvSpPr>
          <p:cNvPr id="10" name="CuadroTexto 9">
            <a:extLst>
              <a:ext uri="{FF2B5EF4-FFF2-40B4-BE49-F238E27FC236}">
                <a16:creationId xmlns:a16="http://schemas.microsoft.com/office/drawing/2014/main" id="{C4BFA87C-455E-06D3-F17C-51EE183955F9}"/>
              </a:ext>
            </a:extLst>
          </p:cNvPr>
          <p:cNvSpPr txBox="1"/>
          <p:nvPr/>
        </p:nvSpPr>
        <p:spPr>
          <a:xfrm>
            <a:off x="1809549" y="1500898"/>
            <a:ext cx="2348565" cy="369332"/>
          </a:xfrm>
          <a:prstGeom prst="rect">
            <a:avLst/>
          </a:prstGeom>
          <a:noFill/>
        </p:spPr>
        <p:txBody>
          <a:bodyPr wrap="square" rtlCol="0">
            <a:spAutoFit/>
          </a:bodyPr>
          <a:lstStyle/>
          <a:p>
            <a:r>
              <a:rPr lang="es-MX" b="1" dirty="0">
                <a:latin typeface="Times New Roman" panose="02020603050405020304" pitchFamily="18" charset="0"/>
                <a:cs typeface="Times New Roman" panose="02020603050405020304" pitchFamily="18" charset="0"/>
              </a:rPr>
              <a:t>CONTAMINACIÓN</a:t>
            </a:r>
          </a:p>
        </p:txBody>
      </p:sp>
      <p:pic>
        <p:nvPicPr>
          <p:cNvPr id="5130" name="Picture 10" descr="Qué es la guaya, por qué los expertos recomiendan comerla y cómo disfrutarla">
            <a:extLst>
              <a:ext uri="{FF2B5EF4-FFF2-40B4-BE49-F238E27FC236}">
                <a16:creationId xmlns:a16="http://schemas.microsoft.com/office/drawing/2014/main" id="{F84782D1-2669-5185-FF2B-C405CF8165F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5277"/>
          <a:stretch/>
        </p:blipFill>
        <p:spPr bwMode="auto">
          <a:xfrm>
            <a:off x="9910486" y="2055177"/>
            <a:ext cx="1277954" cy="1272329"/>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El uso de las bolsas de plástico en Jalisco | IIEG | Strategos">
            <a:extLst>
              <a:ext uri="{FF2B5EF4-FFF2-40B4-BE49-F238E27FC236}">
                <a16:creationId xmlns:a16="http://schemas.microsoft.com/office/drawing/2014/main" id="{F427F228-5716-785F-60D2-58775893EE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9064" y="3838853"/>
            <a:ext cx="2552936" cy="1325563"/>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Fotografía de una película de almidón de yuca. | Download Scientific Diagram">
            <a:extLst>
              <a:ext uri="{FF2B5EF4-FFF2-40B4-BE49-F238E27FC236}">
                <a16:creationId xmlns:a16="http://schemas.microsoft.com/office/drawing/2014/main" id="{E95D3AF3-532D-8860-9376-06165B52C8C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16850" y="5508883"/>
            <a:ext cx="1587500" cy="1284548"/>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a:extLst>
              <a:ext uri="{FF2B5EF4-FFF2-40B4-BE49-F238E27FC236}">
                <a16:creationId xmlns:a16="http://schemas.microsoft.com/office/drawing/2014/main" id="{8ECF6E23-A79C-39D2-F31C-6D592564A7D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33870"/>
          <a:stretch/>
        </p:blipFill>
        <p:spPr bwMode="auto">
          <a:xfrm>
            <a:off x="6807841" y="4023519"/>
            <a:ext cx="1587500" cy="1325563"/>
          </a:xfrm>
          <a:prstGeom prst="rect">
            <a:avLst/>
          </a:prstGeom>
          <a:noFill/>
          <a:ln>
            <a:noFill/>
          </a:ln>
          <a:extLst>
            <a:ext uri="{53640926-AAD7-44D8-BBD7-CCE9431645EC}">
              <a14:shadowObscured xmlns:a14="http://schemas.microsoft.com/office/drawing/2010/main"/>
            </a:ext>
          </a:extLst>
        </p:spPr>
      </p:pic>
      <p:pic>
        <p:nvPicPr>
          <p:cNvPr id="13" name="Imagen 12">
            <a:extLst>
              <a:ext uri="{FF2B5EF4-FFF2-40B4-BE49-F238E27FC236}">
                <a16:creationId xmlns:a16="http://schemas.microsoft.com/office/drawing/2014/main" id="{5D4B1E32-B056-9E31-9394-0CD776A2EC8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9413993" y="3988978"/>
            <a:ext cx="1375358" cy="1394644"/>
          </a:xfrm>
          <a:prstGeom prst="rect">
            <a:avLst/>
          </a:prstGeom>
        </p:spPr>
      </p:pic>
      <p:cxnSp>
        <p:nvCxnSpPr>
          <p:cNvPr id="17" name="Conector recto de flecha 16">
            <a:extLst>
              <a:ext uri="{FF2B5EF4-FFF2-40B4-BE49-F238E27FC236}">
                <a16:creationId xmlns:a16="http://schemas.microsoft.com/office/drawing/2014/main" id="{0A3406D2-7039-EB71-004E-ED2F0AE9326C}"/>
              </a:ext>
            </a:extLst>
          </p:cNvPr>
          <p:cNvCxnSpPr>
            <a:cxnSpLocks/>
          </p:cNvCxnSpPr>
          <p:nvPr/>
        </p:nvCxnSpPr>
        <p:spPr>
          <a:xfrm flipV="1">
            <a:off x="8670949" y="4719532"/>
            <a:ext cx="512513"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5" name="Conector: angular 24">
            <a:extLst>
              <a:ext uri="{FF2B5EF4-FFF2-40B4-BE49-F238E27FC236}">
                <a16:creationId xmlns:a16="http://schemas.microsoft.com/office/drawing/2014/main" id="{7533DAA8-C99D-9261-A3D0-6CF37CD8C5A8}"/>
              </a:ext>
            </a:extLst>
          </p:cNvPr>
          <p:cNvCxnSpPr>
            <a:cxnSpLocks/>
          </p:cNvCxnSpPr>
          <p:nvPr/>
        </p:nvCxnSpPr>
        <p:spPr>
          <a:xfrm rot="5400000">
            <a:off x="9346073" y="5397119"/>
            <a:ext cx="1017508" cy="900954"/>
          </a:xfrm>
          <a:prstGeom prst="bentConnector3">
            <a:avLst>
              <a:gd name="adj1" fmla="val 97298"/>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41030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4B9A8F-B703-707C-AC4C-CF5347961FFE}"/>
            </a:ext>
          </a:extLst>
        </p:cNvPr>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A891BD89-266D-0B53-90B3-765A98FB5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0">
            <a:extLst>
              <a:ext uri="{FF2B5EF4-FFF2-40B4-BE49-F238E27FC236}">
                <a16:creationId xmlns:a16="http://schemas.microsoft.com/office/drawing/2014/main" id="{85F056EB-F48E-0398-E9AD-CB4464AC99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2">
            <a:extLst>
              <a:ext uri="{FF2B5EF4-FFF2-40B4-BE49-F238E27FC236}">
                <a16:creationId xmlns:a16="http://schemas.microsoft.com/office/drawing/2014/main" id="{6FA5C82B-C1C3-2023-0D84-1525EEC21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A2280638-E3BA-BB21-FA17-597B9CA29C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668FCA6-749F-012B-9FD2-360F0BE93319}"/>
              </a:ext>
            </a:extLst>
          </p:cNvPr>
          <p:cNvSpPr>
            <a:spLocks noGrp="1"/>
          </p:cNvSpPr>
          <p:nvPr>
            <p:ph type="title"/>
          </p:nvPr>
        </p:nvSpPr>
        <p:spPr>
          <a:xfrm>
            <a:off x="2631802" y="220221"/>
            <a:ext cx="7063721" cy="1159200"/>
          </a:xfrm>
        </p:spPr>
        <p:txBody>
          <a:bodyPr vert="horz" lIns="91440" tIns="45720" rIns="91440" bIns="45720" rtlCol="0" anchor="ctr">
            <a:normAutofit/>
          </a:bodyPr>
          <a:lstStyle/>
          <a:p>
            <a:pPr algn="ctr"/>
            <a:r>
              <a:rPr lang="en-US" sz="3200" b="1" i="1" dirty="0">
                <a:solidFill>
                  <a:srgbClr val="FFFFFF"/>
                </a:solidFill>
                <a:latin typeface="Times New Roman" panose="02020603050405020304" pitchFamily="18" charset="0"/>
                <a:cs typeface="Times New Roman" panose="02020603050405020304" pitchFamily="18" charset="0"/>
              </a:rPr>
              <a:t>OBEJETIVO GENERAL </a:t>
            </a:r>
            <a:r>
              <a:rPr lang="en-US" sz="3200" b="1" i="1" kern="1200" dirty="0">
                <a:solidFill>
                  <a:srgbClr val="FFFFFF"/>
                </a:solidFill>
                <a:latin typeface="Times New Roman" panose="02020603050405020304" pitchFamily="18" charset="0"/>
                <a:cs typeface="Times New Roman" panose="02020603050405020304" pitchFamily="18" charset="0"/>
              </a:rPr>
              <a:t> </a:t>
            </a:r>
          </a:p>
        </p:txBody>
      </p:sp>
      <p:sp>
        <p:nvSpPr>
          <p:cNvPr id="6" name="CuadroTexto 5">
            <a:extLst>
              <a:ext uri="{FF2B5EF4-FFF2-40B4-BE49-F238E27FC236}">
                <a16:creationId xmlns:a16="http://schemas.microsoft.com/office/drawing/2014/main" id="{D8BE0E5C-8650-AEC4-935B-84D594AC0686}"/>
              </a:ext>
            </a:extLst>
          </p:cNvPr>
          <p:cNvSpPr txBox="1"/>
          <p:nvPr/>
        </p:nvSpPr>
        <p:spPr>
          <a:xfrm>
            <a:off x="296835" y="3070730"/>
            <a:ext cx="11332028" cy="583750"/>
          </a:xfrm>
          <a:prstGeom prst="rect">
            <a:avLst/>
          </a:prstGeom>
          <a:noFill/>
        </p:spPr>
        <p:txBody>
          <a:bodyPr wrap="square">
            <a:spAutoFit/>
          </a:bodyPr>
          <a:lstStyle/>
          <a:p>
            <a:pPr algn="ctr">
              <a:lnSpc>
                <a:spcPct val="107000"/>
              </a:lnSpc>
              <a:spcBef>
                <a:spcPts val="1800"/>
              </a:spcBef>
              <a:spcAft>
                <a:spcPts val="400"/>
              </a:spcAft>
            </a:pPr>
            <a:r>
              <a:rPr lang="es-MX" sz="3200" b="1" i="1" kern="100" dirty="0">
                <a:latin typeface="Times New Roman" panose="02020603050405020304" pitchFamily="18" charset="0"/>
                <a:ea typeface="Times New Roman" panose="02020603050405020304" pitchFamily="18" charset="0"/>
                <a:cs typeface="Times New Roman" panose="02020603050405020304" pitchFamily="18" charset="0"/>
              </a:rPr>
              <a:t>OBJETIVOS</a:t>
            </a:r>
            <a:r>
              <a:rPr lang="es-MX" sz="2800" b="1" i="1" kern="100" dirty="0">
                <a:latin typeface="Times New Roman" panose="02020603050405020304" pitchFamily="18" charset="0"/>
                <a:ea typeface="Times New Roman" panose="02020603050405020304" pitchFamily="18" charset="0"/>
                <a:cs typeface="Times New Roman" panose="02020603050405020304" pitchFamily="18" charset="0"/>
              </a:rPr>
              <a:t> ESPECÍFICOS </a:t>
            </a:r>
            <a:endParaRPr lang="es-MX" sz="2800" b="1" i="1" kern="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E1FACB2F-FCE0-7BCE-D919-513E1554D9B6}"/>
              </a:ext>
            </a:extLst>
          </p:cNvPr>
          <p:cNvSpPr txBox="1"/>
          <p:nvPr/>
        </p:nvSpPr>
        <p:spPr>
          <a:xfrm>
            <a:off x="1472665" y="1976192"/>
            <a:ext cx="8980369" cy="880882"/>
          </a:xfrm>
          <a:prstGeom prst="rect">
            <a:avLst/>
          </a:prstGeom>
          <a:noFill/>
        </p:spPr>
        <p:txBody>
          <a:bodyPr wrap="square">
            <a:spAutoFit/>
          </a:bodyPr>
          <a:lstStyle/>
          <a:p>
            <a:pPr>
              <a:lnSpc>
                <a:spcPct val="150000"/>
              </a:lnSpc>
              <a:spcAft>
                <a:spcPts val="800"/>
              </a:spcAft>
            </a:pPr>
            <a:r>
              <a:rPr lang="es-MX" sz="1800" kern="100" dirty="0">
                <a:effectLst/>
                <a:latin typeface="Times New Roman" panose="02020603050405020304" pitchFamily="18" charset="0"/>
                <a:ea typeface="Aptos" panose="020B0004020202020204" pitchFamily="34" charset="0"/>
                <a:cs typeface="Times New Roman" panose="02020603050405020304" pitchFamily="18" charset="0"/>
              </a:rPr>
              <a:t>Caracterizar las propiedades fisicoquímicas de almidón de huaya usando el método acido </a:t>
            </a:r>
            <a:r>
              <a:rPr lang="es-MX" kern="100" dirty="0">
                <a:latin typeface="Times New Roman" panose="02020603050405020304" pitchFamily="18" charset="0"/>
                <a:ea typeface="Aptos" panose="020B0004020202020204" pitchFamily="34" charset="0"/>
                <a:cs typeface="Times New Roman" panose="02020603050405020304" pitchFamily="18" charset="0"/>
              </a:rPr>
              <a:t>de</a:t>
            </a:r>
            <a:r>
              <a:rPr lang="es-MX" sz="1800" kern="100" dirty="0">
                <a:effectLst/>
                <a:latin typeface="Times New Roman" panose="02020603050405020304" pitchFamily="18" charset="0"/>
                <a:ea typeface="Aptos" panose="020B0004020202020204" pitchFamily="34" charset="0"/>
                <a:cs typeface="Times New Roman" panose="02020603050405020304" pitchFamily="18" charset="0"/>
              </a:rPr>
              <a:t> aislamiento.</a:t>
            </a:r>
            <a:endParaRPr lang="es-MX" sz="1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FE5E4B58-0E5E-B786-3706-5B5DE75E1B90}"/>
              </a:ext>
            </a:extLst>
          </p:cNvPr>
          <p:cNvSpPr txBox="1"/>
          <p:nvPr/>
        </p:nvSpPr>
        <p:spPr>
          <a:xfrm>
            <a:off x="1239253" y="3821969"/>
            <a:ext cx="9213781" cy="1909754"/>
          </a:xfrm>
          <a:prstGeom prst="rect">
            <a:avLst/>
          </a:prstGeom>
          <a:noFill/>
        </p:spPr>
        <p:txBody>
          <a:bodyPr wrap="square">
            <a:spAutoFit/>
          </a:bodyPr>
          <a:lstStyle/>
          <a:p>
            <a:pPr algn="just">
              <a:lnSpc>
                <a:spcPct val="150000"/>
              </a:lnSpc>
              <a:spcAft>
                <a:spcPts val="800"/>
              </a:spcAft>
            </a:pPr>
            <a:r>
              <a:rPr lang="es-MX" kern="100" dirty="0">
                <a:effectLst/>
                <a:latin typeface="Times New Roman" panose="02020603050405020304" pitchFamily="18" charset="0"/>
                <a:ea typeface="Aptos" panose="020B0004020202020204" pitchFamily="34" charset="0"/>
                <a:cs typeface="Times New Roman" panose="02020603050405020304" pitchFamily="18" charset="0"/>
              </a:rPr>
              <a:t>1.</a:t>
            </a:r>
            <a:r>
              <a:rPr lang="es-MX" b="1"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s-MX" kern="100" dirty="0">
                <a:effectLst/>
                <a:latin typeface="Times New Roman" panose="02020603050405020304" pitchFamily="18" charset="0"/>
                <a:ea typeface="Aptos" panose="020B0004020202020204" pitchFamily="34" charset="0"/>
                <a:cs typeface="Times New Roman" panose="02020603050405020304" pitchFamily="18" charset="0"/>
              </a:rPr>
              <a:t>Recolectar la fruta de </a:t>
            </a:r>
            <a:r>
              <a:rPr lang="es-MX" i="1" kern="100" dirty="0">
                <a:effectLst/>
                <a:latin typeface="Times New Roman" panose="02020603050405020304" pitchFamily="18" charset="0"/>
                <a:ea typeface="Aptos" panose="020B0004020202020204" pitchFamily="34" charset="0"/>
                <a:cs typeface="Times New Roman" panose="02020603050405020304" pitchFamily="18" charset="0"/>
              </a:rPr>
              <a:t>Melicoccus </a:t>
            </a:r>
            <a:r>
              <a:rPr lang="es-MX" i="1" kern="100" dirty="0" err="1">
                <a:effectLst/>
                <a:latin typeface="Times New Roman" panose="02020603050405020304" pitchFamily="18" charset="0"/>
                <a:ea typeface="Aptos" panose="020B0004020202020204" pitchFamily="34" charset="0"/>
                <a:cs typeface="Times New Roman" panose="02020603050405020304" pitchFamily="18" charset="0"/>
              </a:rPr>
              <a:t>bijugatus</a:t>
            </a:r>
            <a:r>
              <a:rPr lang="es-MX"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s-MX" kern="100" dirty="0">
                <a:effectLst/>
                <a:latin typeface="Times New Roman" panose="02020603050405020304" pitchFamily="18" charset="0"/>
                <a:ea typeface="Aptos" panose="020B0004020202020204" pitchFamily="34" charset="0"/>
                <a:cs typeface="Times New Roman" panose="02020603050405020304" pitchFamily="18" charset="0"/>
              </a:rPr>
              <a:t>(huaya) en su estado de madurez y aplicar un proceso de secado a las semillas.</a:t>
            </a:r>
          </a:p>
          <a:p>
            <a:pPr>
              <a:lnSpc>
                <a:spcPct val="150000"/>
              </a:lnSpc>
              <a:spcAft>
                <a:spcPts val="800"/>
              </a:spcAft>
            </a:pPr>
            <a:r>
              <a:rPr lang="es-MX" kern="100" dirty="0">
                <a:effectLst/>
                <a:latin typeface="Times New Roman" panose="02020603050405020304" pitchFamily="18" charset="0"/>
                <a:ea typeface="Aptos" panose="020B0004020202020204" pitchFamily="34" charset="0"/>
                <a:cs typeface="Times New Roman" panose="02020603050405020304" pitchFamily="18" charset="0"/>
              </a:rPr>
              <a:t>2.Obtener el almidón de huaya por medio del método ácido.</a:t>
            </a:r>
          </a:p>
          <a:p>
            <a:pPr>
              <a:lnSpc>
                <a:spcPct val="150000"/>
              </a:lnSpc>
              <a:spcAft>
                <a:spcPts val="800"/>
              </a:spcAft>
            </a:pPr>
            <a:r>
              <a:rPr lang="es-MX" kern="100" dirty="0">
                <a:effectLst/>
                <a:latin typeface="Times New Roman" panose="02020603050405020304" pitchFamily="18" charset="0"/>
                <a:ea typeface="Aptos" panose="020B0004020202020204" pitchFamily="34" charset="0"/>
                <a:cs typeface="Times New Roman" panose="02020603050405020304" pitchFamily="18" charset="0"/>
              </a:rPr>
              <a:t>3. Evaluar el almidón de huaya extraído mediante pruebas fisicoquímicas (DSC, TGA y SEM)</a:t>
            </a:r>
          </a:p>
        </p:txBody>
      </p:sp>
      <p:sp>
        <p:nvSpPr>
          <p:cNvPr id="4" name="CuadroTexto 3">
            <a:extLst>
              <a:ext uri="{FF2B5EF4-FFF2-40B4-BE49-F238E27FC236}">
                <a16:creationId xmlns:a16="http://schemas.microsoft.com/office/drawing/2014/main" id="{DE341BBC-4CFE-29C4-2F76-771DA28B5EA0}"/>
              </a:ext>
            </a:extLst>
          </p:cNvPr>
          <p:cNvSpPr txBox="1"/>
          <p:nvPr/>
        </p:nvSpPr>
        <p:spPr>
          <a:xfrm>
            <a:off x="11397857" y="6387747"/>
            <a:ext cx="231006" cy="276999"/>
          </a:xfrm>
          <a:prstGeom prst="rect">
            <a:avLst/>
          </a:prstGeom>
          <a:noFill/>
        </p:spPr>
        <p:txBody>
          <a:bodyPr wrap="square" rtlCol="0">
            <a:spAutoFit/>
          </a:bodyPr>
          <a:lstStyle/>
          <a:p>
            <a:r>
              <a:rPr lang="es-MX" sz="1200" dirty="0"/>
              <a:t>6</a:t>
            </a:r>
          </a:p>
        </p:txBody>
      </p:sp>
    </p:spTree>
    <p:extLst>
      <p:ext uri="{BB962C8B-B14F-4D97-AF65-F5344CB8AC3E}">
        <p14:creationId xmlns:p14="http://schemas.microsoft.com/office/powerpoint/2010/main" val="3683112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DB8EF4-1A3C-5421-0120-505D1EB24ADE}"/>
            </a:ext>
          </a:extLst>
        </p:cNvPr>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D27B81CA-5103-5FCD-ED6E-659496BC6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0">
            <a:extLst>
              <a:ext uri="{FF2B5EF4-FFF2-40B4-BE49-F238E27FC236}">
                <a16:creationId xmlns:a16="http://schemas.microsoft.com/office/drawing/2014/main" id="{ED0A9F19-6AC2-CE90-86C2-C3CBA8BC0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2">
            <a:extLst>
              <a:ext uri="{FF2B5EF4-FFF2-40B4-BE49-F238E27FC236}">
                <a16:creationId xmlns:a16="http://schemas.microsoft.com/office/drawing/2014/main" id="{4B5890D6-89D8-69DF-813E-2D662EBA2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C91524CC-3B41-9D06-A4FD-3D13BC4C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EC0FB3F-B043-D451-4218-A8E7B88939BF}"/>
              </a:ext>
            </a:extLst>
          </p:cNvPr>
          <p:cNvSpPr>
            <a:spLocks noGrp="1"/>
          </p:cNvSpPr>
          <p:nvPr>
            <p:ph type="title"/>
          </p:nvPr>
        </p:nvSpPr>
        <p:spPr>
          <a:xfrm>
            <a:off x="2631802" y="220221"/>
            <a:ext cx="7063721" cy="1159200"/>
          </a:xfrm>
        </p:spPr>
        <p:txBody>
          <a:bodyPr vert="horz" lIns="91440" tIns="45720" rIns="91440" bIns="45720" rtlCol="0" anchor="ctr">
            <a:normAutofit/>
          </a:bodyPr>
          <a:lstStyle/>
          <a:p>
            <a:pPr algn="ctr"/>
            <a:r>
              <a:rPr lang="es-MX" sz="3200" b="1" i="1" dirty="0">
                <a:solidFill>
                  <a:schemeClr val="bg1"/>
                </a:solidFill>
                <a:latin typeface="Arial" panose="020B0604020202020204" pitchFamily="34" charset="0"/>
                <a:cs typeface="Arial" panose="020B0604020202020204" pitchFamily="34" charset="0"/>
              </a:rPr>
              <a:t>MATERIALES </a:t>
            </a:r>
            <a:endParaRPr lang="en-US" sz="3200" b="1" i="1" kern="1200" dirty="0">
              <a:solidFill>
                <a:srgbClr val="FFFFFF"/>
              </a:solidFill>
              <a:latin typeface="Times New Roman" panose="02020603050405020304" pitchFamily="18" charset="0"/>
              <a:cs typeface="Times New Roman" panose="02020603050405020304" pitchFamily="18" charset="0"/>
            </a:endParaRPr>
          </a:p>
        </p:txBody>
      </p:sp>
      <p:sp>
        <p:nvSpPr>
          <p:cNvPr id="6" name="CuadroTexto 5">
            <a:extLst>
              <a:ext uri="{FF2B5EF4-FFF2-40B4-BE49-F238E27FC236}">
                <a16:creationId xmlns:a16="http://schemas.microsoft.com/office/drawing/2014/main" id="{9D530F84-28DB-368A-508B-79931CDB433D}"/>
              </a:ext>
            </a:extLst>
          </p:cNvPr>
          <p:cNvSpPr txBox="1"/>
          <p:nvPr/>
        </p:nvSpPr>
        <p:spPr>
          <a:xfrm>
            <a:off x="318607" y="3395829"/>
            <a:ext cx="11332028" cy="522259"/>
          </a:xfrm>
          <a:prstGeom prst="rect">
            <a:avLst/>
          </a:prstGeom>
          <a:noFill/>
        </p:spPr>
        <p:txBody>
          <a:bodyPr wrap="square">
            <a:spAutoFit/>
          </a:bodyPr>
          <a:lstStyle/>
          <a:p>
            <a:pPr algn="ctr">
              <a:lnSpc>
                <a:spcPct val="107000"/>
              </a:lnSpc>
              <a:spcBef>
                <a:spcPts val="1800"/>
              </a:spcBef>
              <a:spcAft>
                <a:spcPts val="400"/>
              </a:spcAft>
            </a:pPr>
            <a:r>
              <a:rPr lang="es-MX" sz="2800" b="1" i="1" kern="100" dirty="0">
                <a:effectLst/>
                <a:latin typeface="Times New Roman" panose="02020603050405020304" pitchFamily="18" charset="0"/>
                <a:ea typeface="Times New Roman" panose="02020603050405020304" pitchFamily="18" charset="0"/>
                <a:cs typeface="Times New Roman" panose="02020603050405020304" pitchFamily="18" charset="0"/>
              </a:rPr>
              <a:t>REACTIVOS </a:t>
            </a:r>
          </a:p>
        </p:txBody>
      </p:sp>
      <p:sp>
        <p:nvSpPr>
          <p:cNvPr id="3" name="CuadroTexto 2">
            <a:extLst>
              <a:ext uri="{FF2B5EF4-FFF2-40B4-BE49-F238E27FC236}">
                <a16:creationId xmlns:a16="http://schemas.microsoft.com/office/drawing/2014/main" id="{38A828E7-4F51-F7C5-1D0B-74DFBA11F1AC}"/>
              </a:ext>
            </a:extLst>
          </p:cNvPr>
          <p:cNvSpPr txBox="1"/>
          <p:nvPr/>
        </p:nvSpPr>
        <p:spPr>
          <a:xfrm>
            <a:off x="1790183" y="1599642"/>
            <a:ext cx="8980369" cy="2192267"/>
          </a:xfrm>
          <a:prstGeom prst="rect">
            <a:avLst/>
          </a:prstGeom>
          <a:noFill/>
        </p:spPr>
        <p:txBody>
          <a:bodyPr wrap="square">
            <a:spAutoFit/>
          </a:bodyPr>
          <a:lstStyle/>
          <a:p>
            <a:pPr algn="ctr">
              <a:lnSpc>
                <a:spcPct val="150000"/>
              </a:lnSpc>
              <a:spcAft>
                <a:spcPts val="800"/>
              </a:spcAft>
            </a:pPr>
            <a:r>
              <a:rPr lang="es-MX" sz="3200" b="1" dirty="0">
                <a:latin typeface="Times New Roman" panose="02020603050405020304" pitchFamily="18" charset="0"/>
                <a:ea typeface="Tahoma" panose="020B0604030504040204" pitchFamily="34" charset="0"/>
                <a:cs typeface="Times New Roman" panose="02020603050405020304" pitchFamily="18" charset="0"/>
              </a:rPr>
              <a:t>MATERIA PRIMA </a:t>
            </a:r>
          </a:p>
          <a:p>
            <a:pPr algn="ctr">
              <a:lnSpc>
                <a:spcPct val="150000"/>
              </a:lnSpc>
              <a:spcAft>
                <a:spcPts val="800"/>
              </a:spcAft>
            </a:pPr>
            <a:r>
              <a:rPr lang="es-MX" dirty="0">
                <a:latin typeface="Times New Roman" panose="02020603050405020304" pitchFamily="18" charset="0"/>
                <a:ea typeface="Tahoma" panose="020B0604030504040204" pitchFamily="34" charset="0"/>
                <a:cs typeface="Times New Roman" panose="02020603050405020304" pitchFamily="18" charset="0"/>
              </a:rPr>
              <a:t>La fruta de huaya fue recolectados en los municipios de Tenabo y Hecelchakán en estado de Campeche.</a:t>
            </a:r>
          </a:p>
          <a:p>
            <a:pPr>
              <a:lnSpc>
                <a:spcPct val="150000"/>
              </a:lnSpc>
              <a:spcAft>
                <a:spcPts val="800"/>
              </a:spcAft>
            </a:pPr>
            <a:endParaRPr lang="es-MX" sz="1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8A263E24-17B5-2924-1659-38A2ED020A13}"/>
              </a:ext>
            </a:extLst>
          </p:cNvPr>
          <p:cNvSpPr txBox="1"/>
          <p:nvPr/>
        </p:nvSpPr>
        <p:spPr>
          <a:xfrm>
            <a:off x="1556771" y="4054613"/>
            <a:ext cx="9213781" cy="1807161"/>
          </a:xfrm>
          <a:prstGeom prst="rect">
            <a:avLst/>
          </a:prstGeom>
          <a:noFill/>
        </p:spPr>
        <p:txBody>
          <a:bodyPr wrap="square">
            <a:spAutoFit/>
          </a:bodyPr>
          <a:lstStyle/>
          <a:p>
            <a:pPr algn="just">
              <a:lnSpc>
                <a:spcPct val="150000"/>
              </a:lnSpc>
              <a:spcAft>
                <a:spcPts val="800"/>
              </a:spcAft>
            </a:pPr>
            <a:r>
              <a:rPr lang="es-MX" dirty="0">
                <a:latin typeface="Times New Roman" panose="02020603050405020304" pitchFamily="18" charset="0"/>
                <a:ea typeface="Tahoma" panose="020B0604030504040204" pitchFamily="34" charset="0"/>
                <a:cs typeface="Times New Roman" panose="02020603050405020304" pitchFamily="18" charset="0"/>
              </a:rPr>
              <a:t>La empresa Sigma-Aldrich proporcionó los siguientes reactivos para la realización de nuestro proyecto de laboratorio: A</a:t>
            </a:r>
            <a:r>
              <a:rPr lang="es-ES" dirty="0">
                <a:latin typeface="Times New Roman" panose="02020603050405020304" pitchFamily="18" charset="0"/>
                <a:ea typeface="Tahoma" panose="020B0604030504040204" pitchFamily="34" charset="0"/>
                <a:cs typeface="Times New Roman" panose="02020603050405020304" pitchFamily="18" charset="0"/>
              </a:rPr>
              <a:t>cetato de sodio, Cloruro de mercurio, H2O destilada, Cloruro de sodio NaCl, Tolueno.</a:t>
            </a:r>
            <a:endParaRPr lang="es-MX" dirty="0">
              <a:latin typeface="Times New Roman" panose="02020603050405020304" pitchFamily="18" charset="0"/>
              <a:ea typeface="Tahoma" panose="020B0604030504040204" pitchFamily="34" charset="0"/>
              <a:cs typeface="Times New Roman" panose="02020603050405020304" pitchFamily="18" charset="0"/>
            </a:endParaRPr>
          </a:p>
          <a:p>
            <a:pPr algn="just">
              <a:lnSpc>
                <a:spcPct val="150000"/>
              </a:lnSpc>
              <a:spcAft>
                <a:spcPts val="800"/>
              </a:spcAft>
            </a:pPr>
            <a:endParaRPr lang="es-MX"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9" name="Marcador de número de diapositiva 8">
            <a:extLst>
              <a:ext uri="{FF2B5EF4-FFF2-40B4-BE49-F238E27FC236}">
                <a16:creationId xmlns:a16="http://schemas.microsoft.com/office/drawing/2014/main" id="{98189457-6A93-2BD7-7641-5A2D0E8D0A5C}"/>
              </a:ext>
            </a:extLst>
          </p:cNvPr>
          <p:cNvSpPr>
            <a:spLocks noGrp="1"/>
          </p:cNvSpPr>
          <p:nvPr>
            <p:ph type="sldNum" sz="quarter" idx="12"/>
          </p:nvPr>
        </p:nvSpPr>
        <p:spPr/>
        <p:txBody>
          <a:bodyPr/>
          <a:lstStyle/>
          <a:p>
            <a:r>
              <a:rPr lang="es-MX" b="1" dirty="0"/>
              <a:t>7</a:t>
            </a:r>
          </a:p>
        </p:txBody>
      </p:sp>
    </p:spTree>
    <p:extLst>
      <p:ext uri="{BB962C8B-B14F-4D97-AF65-F5344CB8AC3E}">
        <p14:creationId xmlns:p14="http://schemas.microsoft.com/office/powerpoint/2010/main" val="3129229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33ADAAE-1065-3E98-3535-6D0C40B4950A}"/>
              </a:ext>
            </a:extLst>
          </p:cNvPr>
          <p:cNvPicPr>
            <a:picLocks noChangeAspect="1"/>
          </p:cNvPicPr>
          <p:nvPr/>
        </p:nvPicPr>
        <p:blipFill>
          <a:blip r:embed="rId3"/>
          <a:stretch>
            <a:fillRect/>
          </a:stretch>
        </p:blipFill>
        <p:spPr>
          <a:xfrm>
            <a:off x="9797" y="1920"/>
            <a:ext cx="12215948" cy="984804"/>
          </a:xfrm>
          <a:prstGeom prst="rect">
            <a:avLst/>
          </a:prstGeom>
        </p:spPr>
      </p:pic>
      <p:sp>
        <p:nvSpPr>
          <p:cNvPr id="2" name="Título 1">
            <a:extLst>
              <a:ext uri="{FF2B5EF4-FFF2-40B4-BE49-F238E27FC236}">
                <a16:creationId xmlns:a16="http://schemas.microsoft.com/office/drawing/2014/main" id="{B57AB2E5-6185-63C5-5237-9C32F5EACBE3}"/>
              </a:ext>
            </a:extLst>
          </p:cNvPr>
          <p:cNvSpPr>
            <a:spLocks noGrp="1"/>
          </p:cNvSpPr>
          <p:nvPr>
            <p:ph type="title"/>
          </p:nvPr>
        </p:nvSpPr>
        <p:spPr>
          <a:xfrm>
            <a:off x="859971" y="60774"/>
            <a:ext cx="10515600" cy="683394"/>
          </a:xfrm>
        </p:spPr>
        <p:txBody>
          <a:bodyPr>
            <a:normAutofit/>
          </a:bodyPr>
          <a:lstStyle/>
          <a:p>
            <a:pPr algn="ctr"/>
            <a:r>
              <a:rPr lang="es-MX" sz="3200" b="1" i="1" dirty="0">
                <a:solidFill>
                  <a:schemeClr val="bg1"/>
                </a:solidFill>
                <a:latin typeface="Times New Roman" panose="02020603050405020304" pitchFamily="18" charset="0"/>
                <a:cs typeface="Times New Roman" panose="02020603050405020304" pitchFamily="18" charset="0"/>
              </a:rPr>
              <a:t>METODOLOGÍA ESPERIMENTAL </a:t>
            </a:r>
            <a:r>
              <a:rPr lang="es-MX" sz="3200" b="1" i="1" dirty="0">
                <a:latin typeface="Times New Roman" panose="02020603050405020304" pitchFamily="18" charset="0"/>
                <a:cs typeface="Times New Roman" panose="02020603050405020304" pitchFamily="18" charset="0"/>
              </a:rPr>
              <a:t> </a:t>
            </a:r>
          </a:p>
        </p:txBody>
      </p:sp>
      <p:sp>
        <p:nvSpPr>
          <p:cNvPr id="9" name="Marcador de número de diapositiva 8">
            <a:extLst>
              <a:ext uri="{FF2B5EF4-FFF2-40B4-BE49-F238E27FC236}">
                <a16:creationId xmlns:a16="http://schemas.microsoft.com/office/drawing/2014/main" id="{093A62B9-9D32-E32C-5CAE-40BABE35646C}"/>
              </a:ext>
            </a:extLst>
          </p:cNvPr>
          <p:cNvSpPr>
            <a:spLocks noGrp="1"/>
          </p:cNvSpPr>
          <p:nvPr>
            <p:ph type="sldNum" sz="quarter" idx="12"/>
          </p:nvPr>
        </p:nvSpPr>
        <p:spPr/>
        <p:txBody>
          <a:bodyPr/>
          <a:lstStyle/>
          <a:p>
            <a:r>
              <a:rPr lang="es-MX" dirty="0"/>
              <a:t>8</a:t>
            </a:r>
          </a:p>
        </p:txBody>
      </p:sp>
      <p:sp>
        <p:nvSpPr>
          <p:cNvPr id="12" name="Rectangle 4">
            <a:extLst>
              <a:ext uri="{FF2B5EF4-FFF2-40B4-BE49-F238E27FC236}">
                <a16:creationId xmlns:a16="http://schemas.microsoft.com/office/drawing/2014/main" id="{17D58A84-9463-3AD7-A6F3-703B87311912}"/>
              </a:ext>
            </a:extLst>
          </p:cNvPr>
          <p:cNvSpPr>
            <a:spLocks noChangeArrowheads="1"/>
          </p:cNvSpPr>
          <p:nvPr/>
        </p:nvSpPr>
        <p:spPr bwMode="auto">
          <a:xfrm>
            <a:off x="255270" y="1380602"/>
            <a:ext cx="11681460" cy="4611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lnSpc>
                <a:spcPct val="150000"/>
              </a:lnSpc>
              <a:spcBef>
                <a:spcPct val="0"/>
              </a:spcBef>
              <a:spcAft>
                <a:spcPct val="0"/>
              </a:spcAft>
            </a:pPr>
            <a:r>
              <a:rPr lang="es-ES" b="1" dirty="0">
                <a:latin typeface="Times New Roman" panose="02020603050405020304" pitchFamily="18" charset="0"/>
                <a:cs typeface="Times New Roman" panose="02020603050405020304" pitchFamily="18" charset="0"/>
              </a:rPr>
              <a:t>1 PROCESO DE RECOLECIÓN DE LA FRUTA DE HUAY</a:t>
            </a:r>
            <a:r>
              <a:rPr lang="es-ES" b="1" dirty="0"/>
              <a:t>A </a:t>
            </a:r>
            <a:endParaRPr lang="es-MX" b="1" dirty="0">
              <a:latin typeface="Times New Roman" panose="02020603050405020304" pitchFamily="18" charset="0"/>
              <a:cs typeface="Times New Roman" panose="02020603050405020304" pitchFamily="18" charset="0"/>
            </a:endParaRPr>
          </a:p>
          <a:p>
            <a:pPr algn="just" eaLnBrk="0" fontAlgn="base" hangingPunct="0">
              <a:lnSpc>
                <a:spcPct val="150000"/>
              </a:lnSpc>
              <a:spcBef>
                <a:spcPct val="0"/>
              </a:spcBef>
              <a:spcAft>
                <a:spcPct val="0"/>
              </a:spcAft>
            </a:pPr>
            <a:r>
              <a:rPr lang="es-MX" b="1" dirty="0">
                <a:latin typeface="Times New Roman" panose="02020603050405020304" pitchFamily="18" charset="0"/>
                <a:cs typeface="Times New Roman" panose="02020603050405020304" pitchFamily="18" charset="0"/>
              </a:rPr>
              <a:t>1.1.1OBTECIÓN DE LA MATERIA PRIMA </a:t>
            </a:r>
          </a:p>
          <a:p>
            <a:pPr algn="just" eaLnBrk="0" fontAlgn="base" hangingPunct="0">
              <a:lnSpc>
                <a:spcPct val="150000"/>
              </a:lnSpc>
              <a:spcBef>
                <a:spcPct val="0"/>
              </a:spcBef>
              <a:spcAft>
                <a:spcPct val="0"/>
              </a:spcAft>
            </a:pPr>
            <a:r>
              <a:rPr lang="es-MX" dirty="0">
                <a:latin typeface="Times New Roman" panose="02020603050405020304" pitchFamily="18" charset="0"/>
                <a:cs typeface="Times New Roman" panose="02020603050405020304" pitchFamily="18" charset="0"/>
              </a:rPr>
              <a:t>Se recolectaron frutos maduros y en buen estado de la  huaya (</a:t>
            </a:r>
            <a:r>
              <a:rPr lang="es-MX" i="1" dirty="0">
                <a:latin typeface="Times New Roman" panose="02020603050405020304" pitchFamily="18" charset="0"/>
                <a:cs typeface="Times New Roman" panose="02020603050405020304" pitchFamily="18" charset="0"/>
              </a:rPr>
              <a:t>Melicoccus Bijugatos</a:t>
            </a:r>
            <a:r>
              <a:rPr lang="es-MX" dirty="0">
                <a:latin typeface="Times New Roman" panose="02020603050405020304" pitchFamily="18" charset="0"/>
                <a:cs typeface="Times New Roman" panose="02020603050405020304" pitchFamily="18" charset="0"/>
              </a:rPr>
              <a:t>). Se retiró manualmente la pulpa para obtener las semillas, frotándolas con una malla criba hasta dejarlas completamente limpias. Luego, las semillas se secaron al sol sobre una malla en superficie plana durante varios días para eliminar la humedad y evitar el moho.</a:t>
            </a:r>
          </a:p>
          <a:p>
            <a:pPr algn="just" eaLnBrk="0" fontAlgn="base" hangingPunct="0">
              <a:lnSpc>
                <a:spcPct val="150000"/>
              </a:lnSpc>
              <a:spcBef>
                <a:spcPct val="0"/>
              </a:spcBef>
              <a:spcAft>
                <a:spcPct val="0"/>
              </a:spcAft>
            </a:pPr>
            <a:endParaRPr lang="es-MX" dirty="0">
              <a:latin typeface="Times New Roman" panose="02020603050405020304" pitchFamily="18" charset="0"/>
              <a:cs typeface="Times New Roman" panose="02020603050405020304" pitchFamily="18" charset="0"/>
            </a:endParaRPr>
          </a:p>
          <a:p>
            <a:pPr algn="just" eaLnBrk="0" fontAlgn="base" hangingPunct="0">
              <a:lnSpc>
                <a:spcPct val="150000"/>
              </a:lnSpc>
              <a:spcBef>
                <a:spcPct val="0"/>
              </a:spcBef>
              <a:spcAft>
                <a:spcPct val="0"/>
              </a:spcAft>
            </a:pPr>
            <a:r>
              <a:rPr lang="es-MX" b="1" dirty="0">
                <a:latin typeface="Times New Roman" panose="02020603050405020304" pitchFamily="18" charset="0"/>
                <a:cs typeface="Times New Roman" panose="02020603050405020304" pitchFamily="18" charset="0"/>
              </a:rPr>
              <a:t>1.1.2 TRITURACIÓN MANUAL DE LAS SEMILLAS Y TAMIZADO PARA LA OBTENCIÓN DEL ALMIDÓN:</a:t>
            </a:r>
            <a:br>
              <a:rPr lang="es-MX" dirty="0">
                <a:latin typeface="Times New Roman" panose="02020603050405020304" pitchFamily="18" charset="0"/>
                <a:cs typeface="Times New Roman" panose="02020603050405020304" pitchFamily="18" charset="0"/>
              </a:rPr>
            </a:br>
            <a:r>
              <a:rPr lang="es-MX" dirty="0">
                <a:latin typeface="Times New Roman" panose="02020603050405020304" pitchFamily="18" charset="0"/>
                <a:cs typeface="Times New Roman" panose="02020603050405020304" pitchFamily="18" charset="0"/>
              </a:rPr>
              <a:t>Las semillas secas y limpias de huaya se descascararon completamente. Luego, se trituraron en molino y licuadora hasta obtener una harina fina. Finalmente, la mezcla se tamizó con mallas de 100 y 200 µm para separar las partículas finas, obteniendo así una textura adecuada para la extracción del almidón.</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28723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E8E8A524-E350-44D8-DD25-7C922DDF546D}"/>
              </a:ext>
            </a:extLst>
          </p:cNvPr>
          <p:cNvSpPr>
            <a:spLocks noGrp="1"/>
          </p:cNvSpPr>
          <p:nvPr>
            <p:ph type="sldNum" sz="quarter" idx="12"/>
          </p:nvPr>
        </p:nvSpPr>
        <p:spPr>
          <a:xfrm>
            <a:off x="11114715" y="6260098"/>
            <a:ext cx="342499" cy="419835"/>
          </a:xfrm>
        </p:spPr>
        <p:txBody>
          <a:bodyPr/>
          <a:lstStyle/>
          <a:p>
            <a:r>
              <a:rPr lang="es-MX" dirty="0"/>
              <a:t>9</a:t>
            </a:r>
          </a:p>
        </p:txBody>
      </p:sp>
      <p:sp>
        <p:nvSpPr>
          <p:cNvPr id="3" name="CuadroTexto 2">
            <a:extLst>
              <a:ext uri="{FF2B5EF4-FFF2-40B4-BE49-F238E27FC236}">
                <a16:creationId xmlns:a16="http://schemas.microsoft.com/office/drawing/2014/main" id="{964859AE-DCD7-69D9-A4D2-66FFA6DE5517}"/>
              </a:ext>
            </a:extLst>
          </p:cNvPr>
          <p:cNvSpPr txBox="1"/>
          <p:nvPr/>
        </p:nvSpPr>
        <p:spPr>
          <a:xfrm>
            <a:off x="734786" y="820593"/>
            <a:ext cx="10379929" cy="6186309"/>
          </a:xfrm>
          <a:prstGeom prst="rect">
            <a:avLst/>
          </a:prstGeom>
          <a:noFill/>
        </p:spPr>
        <p:txBody>
          <a:bodyPr wrap="square" rtlCol="0">
            <a:spAutoFit/>
          </a:bodyPr>
          <a:lstStyle/>
          <a:p>
            <a:pPr algn="just">
              <a:lnSpc>
                <a:spcPct val="150000"/>
              </a:lnSpc>
            </a:pPr>
            <a:r>
              <a:rPr lang="es-MX" b="1" dirty="0">
                <a:latin typeface="Times New Roman" panose="02020603050405020304" pitchFamily="18" charset="0"/>
                <a:cs typeface="Times New Roman" panose="02020603050405020304" pitchFamily="18" charset="0"/>
              </a:rPr>
              <a:t>1.1.3 SECADO DE LAS SEMILLAS DE HUAYA</a:t>
            </a:r>
            <a:endParaRPr lang="es-MX" dirty="0">
              <a:latin typeface="Times New Roman" panose="02020603050405020304" pitchFamily="18" charset="0"/>
              <a:cs typeface="Times New Roman" panose="02020603050405020304" pitchFamily="18" charset="0"/>
            </a:endParaRPr>
          </a:p>
          <a:p>
            <a:pPr algn="just">
              <a:lnSpc>
                <a:spcPct val="150000"/>
              </a:lnSpc>
            </a:pPr>
            <a:r>
              <a:rPr lang="es-MX" dirty="0">
                <a:latin typeface="Times New Roman" panose="02020603050405020304" pitchFamily="18" charset="0"/>
                <a:cs typeface="Times New Roman" panose="02020603050405020304" pitchFamily="18" charset="0"/>
              </a:rPr>
              <a:t>Las semillas limpias se colocaron en recipientes de malla plana y se secaron al aire libre, expuestas directamente al sol. Se removieron de forma periódica para asegurar un secado uniforme y evitar acumulación de humedad. Este proceso permitió obtener semillas completamente secas y aptas para su posterior procesamiento.</a:t>
            </a:r>
          </a:p>
          <a:p>
            <a:pPr algn="just">
              <a:lnSpc>
                <a:spcPct val="150000"/>
              </a:lnSpc>
            </a:pPr>
            <a:endParaRPr lang="es-MX" dirty="0">
              <a:latin typeface="Times New Roman" panose="02020603050405020304" pitchFamily="18" charset="0"/>
              <a:cs typeface="Times New Roman" panose="02020603050405020304" pitchFamily="18" charset="0"/>
            </a:endParaRPr>
          </a:p>
          <a:p>
            <a:pPr>
              <a:lnSpc>
                <a:spcPct val="150000"/>
              </a:lnSpc>
            </a:pPr>
            <a:r>
              <a:rPr lang="es-MX" b="1" dirty="0">
                <a:latin typeface="Times New Roman" panose="02020603050405020304" pitchFamily="18" charset="0"/>
                <a:cs typeface="Times New Roman" panose="02020603050405020304" pitchFamily="18" charset="0"/>
              </a:rPr>
              <a:t>1.1.4. TRITURACIÓN MANUAL DE LAS SEMILLAS DE HUAYA.</a:t>
            </a:r>
          </a:p>
          <a:p>
            <a:pPr>
              <a:lnSpc>
                <a:spcPct val="150000"/>
              </a:lnSpc>
            </a:pPr>
            <a:r>
              <a:rPr lang="es-ES" dirty="0">
                <a:latin typeface="Times New Roman" panose="02020603050405020304" pitchFamily="18" charset="0"/>
                <a:cs typeface="Times New Roman" panose="02020603050405020304" pitchFamily="18" charset="0"/>
              </a:rPr>
              <a:t>La trituración de las semillas de huaya se lleva a cabo mediante un molino manual, que permite una desintegración controlada de las mismas. Este procedimiento asegura la obtención de partículas uniforme.</a:t>
            </a:r>
          </a:p>
          <a:p>
            <a:pPr>
              <a:lnSpc>
                <a:spcPct val="150000"/>
              </a:lnSpc>
            </a:pPr>
            <a:endParaRPr lang="es-ES" dirty="0">
              <a:latin typeface="Times New Roman" panose="02020603050405020304" pitchFamily="18" charset="0"/>
              <a:cs typeface="Times New Roman" panose="02020603050405020304" pitchFamily="18" charset="0"/>
            </a:endParaRPr>
          </a:p>
          <a:p>
            <a:pPr>
              <a:lnSpc>
                <a:spcPct val="150000"/>
              </a:lnSpc>
            </a:pPr>
            <a:r>
              <a:rPr lang="es-MX" b="1" dirty="0">
                <a:latin typeface="Times New Roman" panose="02020603050405020304" pitchFamily="18" charset="0"/>
                <a:cs typeface="Times New Roman" panose="02020603050405020304" pitchFamily="18" charset="0"/>
              </a:rPr>
              <a:t>1.1.5. LICUADO Y TAMIZADO DE PARTÍCULAS PARA LA OBTENCIÓN DE HARINA DE HUAYA.</a:t>
            </a:r>
          </a:p>
          <a:p>
            <a:pPr>
              <a:lnSpc>
                <a:spcPct val="150000"/>
              </a:lnSpc>
            </a:pPr>
            <a:r>
              <a:rPr lang="es-ES" dirty="0">
                <a:latin typeface="Times New Roman" panose="02020603050405020304" pitchFamily="18" charset="0"/>
                <a:cs typeface="Times New Roman" panose="02020603050405020304" pitchFamily="18" charset="0"/>
              </a:rPr>
              <a:t>La obtención de harina de huaya se lleva a cabo licuando las partículas trituradas de la semilla, seguidas de un tamizado a través de una malla de 100 µm.</a:t>
            </a:r>
            <a:endParaRPr lang="es-MX" dirty="0">
              <a:latin typeface="Times New Roman" panose="02020603050405020304" pitchFamily="18" charset="0"/>
              <a:cs typeface="Times New Roman" panose="02020603050405020304" pitchFamily="18" charset="0"/>
            </a:endParaRPr>
          </a:p>
          <a:p>
            <a:pPr algn="just">
              <a:lnSpc>
                <a:spcPct val="150000"/>
              </a:lnSpc>
            </a:pPr>
            <a:endParaRPr lang="es-MX" dirty="0">
              <a:latin typeface="Times New Roman" panose="02020603050405020304" pitchFamily="18" charset="0"/>
              <a:cs typeface="Times New Roman" panose="02020603050405020304" pitchFamily="18" charset="0"/>
            </a:endParaRPr>
          </a:p>
          <a:p>
            <a:endParaRPr lang="es-MX" dirty="0"/>
          </a:p>
        </p:txBody>
      </p:sp>
    </p:spTree>
    <p:extLst>
      <p:ext uri="{BB962C8B-B14F-4D97-AF65-F5344CB8AC3E}">
        <p14:creationId xmlns:p14="http://schemas.microsoft.com/office/powerpoint/2010/main" val="4035633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8BCFA6DD-CC2D-4548-C3E0-9F6B2D9AFFEA}"/>
              </a:ext>
            </a:extLst>
          </p:cNvPr>
          <p:cNvSpPr>
            <a:spLocks noGrp="1"/>
          </p:cNvSpPr>
          <p:nvPr>
            <p:ph type="sldNum" sz="quarter" idx="12"/>
          </p:nvPr>
        </p:nvSpPr>
        <p:spPr>
          <a:xfrm>
            <a:off x="8649100" y="6356350"/>
            <a:ext cx="2743200" cy="365125"/>
          </a:xfrm>
        </p:spPr>
        <p:txBody>
          <a:bodyPr/>
          <a:lstStyle/>
          <a:p>
            <a:r>
              <a:rPr lang="es-MX" dirty="0"/>
              <a:t>10</a:t>
            </a:r>
          </a:p>
        </p:txBody>
      </p:sp>
      <p:sp>
        <p:nvSpPr>
          <p:cNvPr id="3" name="CuadroTexto 2">
            <a:extLst>
              <a:ext uri="{FF2B5EF4-FFF2-40B4-BE49-F238E27FC236}">
                <a16:creationId xmlns:a16="http://schemas.microsoft.com/office/drawing/2014/main" id="{F950F52D-F9E8-B02C-05C9-93F4ED8F1EC5}"/>
              </a:ext>
            </a:extLst>
          </p:cNvPr>
          <p:cNvSpPr txBox="1"/>
          <p:nvPr/>
        </p:nvSpPr>
        <p:spPr>
          <a:xfrm>
            <a:off x="241662" y="136525"/>
            <a:ext cx="11866919" cy="7017306"/>
          </a:xfrm>
          <a:prstGeom prst="rect">
            <a:avLst/>
          </a:prstGeom>
          <a:noFill/>
        </p:spPr>
        <p:txBody>
          <a:bodyPr wrap="square" rtlCol="0">
            <a:spAutoFit/>
          </a:bodyPr>
          <a:lstStyle/>
          <a:p>
            <a:pPr>
              <a:lnSpc>
                <a:spcPct val="150000"/>
              </a:lnSpc>
            </a:pPr>
            <a:r>
              <a:rPr lang="es-MX" b="1" dirty="0">
                <a:latin typeface="Times New Roman" panose="02020603050405020304" pitchFamily="18" charset="0"/>
                <a:cs typeface="Times New Roman" panose="02020603050405020304" pitchFamily="18" charset="0"/>
              </a:rPr>
              <a:t>2.1.1PROCESO DE AISLAMIENTO DEL ALMIDÓN POR EL MÉTODO ÁCIDO</a:t>
            </a:r>
          </a:p>
          <a:p>
            <a:pPr>
              <a:lnSpc>
                <a:spcPct val="150000"/>
              </a:lnSpc>
            </a:pPr>
            <a:r>
              <a:rPr lang="es-MX" b="1" dirty="0">
                <a:latin typeface="Times New Roman" panose="02020603050405020304" pitchFamily="18" charset="0"/>
                <a:cs typeface="Times New Roman" panose="02020603050405020304" pitchFamily="18" charset="0"/>
              </a:rPr>
              <a:t>2.1.2PESADO DE LA HARINA DE HUAYA </a:t>
            </a:r>
          </a:p>
          <a:p>
            <a:pPr>
              <a:lnSpc>
                <a:spcPct val="150000"/>
              </a:lnSpc>
            </a:pPr>
            <a:r>
              <a:rPr lang="es-ES" dirty="0">
                <a:latin typeface="Times New Roman" panose="02020603050405020304" pitchFamily="18" charset="0"/>
                <a:cs typeface="Times New Roman" panose="02020603050405020304" pitchFamily="18" charset="0"/>
              </a:rPr>
              <a:t>La muestra de harina de huaya se dividió en cuatro partes de 125 kg cada una. Posteriormente, se tomaron 250 g de esta harina y se colocaron en matraces Erlenmeyer, completando un total de 500 g.</a:t>
            </a:r>
          </a:p>
          <a:p>
            <a:pPr>
              <a:lnSpc>
                <a:spcPct val="150000"/>
              </a:lnSpc>
            </a:pPr>
            <a:endParaRPr lang="es-MX" dirty="0">
              <a:latin typeface="Times New Roman" panose="02020603050405020304" pitchFamily="18" charset="0"/>
              <a:cs typeface="Times New Roman" panose="02020603050405020304" pitchFamily="18" charset="0"/>
            </a:endParaRPr>
          </a:p>
          <a:p>
            <a:pPr>
              <a:lnSpc>
                <a:spcPct val="150000"/>
              </a:lnSpc>
            </a:pPr>
            <a:r>
              <a:rPr lang="es-MX" b="1" dirty="0">
                <a:latin typeface="Times New Roman" panose="02020603050405020304" pitchFamily="18" charset="0"/>
                <a:cs typeface="Times New Roman" panose="02020603050405020304" pitchFamily="18" charset="0"/>
              </a:rPr>
              <a:t>2.1.3PESADO DE LOS COMPUESTOS QUÍMICOS “ACETATO DE SODIO Y CLORURO MERCURIO”.</a:t>
            </a:r>
          </a:p>
          <a:p>
            <a:pPr>
              <a:lnSpc>
                <a:spcPct val="150000"/>
              </a:lnSpc>
            </a:pPr>
            <a:r>
              <a:rPr lang="es-ES" dirty="0">
                <a:latin typeface="Times New Roman" panose="02020603050405020304" pitchFamily="18" charset="0"/>
                <a:cs typeface="Times New Roman" panose="02020603050405020304" pitchFamily="18" charset="0"/>
              </a:rPr>
              <a:t>Se pesaron 1.640 g de acetato de sodio y 2.7152 g de cloruro de mercurio. Las soluciones se mezclaron utilizando un agitador magnético para asegurar su completa disolución.</a:t>
            </a:r>
          </a:p>
          <a:p>
            <a:pPr>
              <a:lnSpc>
                <a:spcPct val="150000"/>
              </a:lnSpc>
            </a:pPr>
            <a:endParaRPr lang="es-ES" dirty="0">
              <a:latin typeface="Times New Roman" panose="02020603050405020304" pitchFamily="18" charset="0"/>
              <a:cs typeface="Times New Roman" panose="02020603050405020304" pitchFamily="18" charset="0"/>
            </a:endParaRPr>
          </a:p>
          <a:p>
            <a:pPr>
              <a:lnSpc>
                <a:spcPct val="200000"/>
              </a:lnSpc>
            </a:pPr>
            <a:r>
              <a:rPr lang="es-MX" b="1" dirty="0">
                <a:latin typeface="Times New Roman" panose="02020603050405020304" pitchFamily="18" charset="0"/>
                <a:cs typeface="Times New Roman" panose="02020603050405020304" pitchFamily="18" charset="0"/>
              </a:rPr>
              <a:t>2.1.4 INTEGRACIONES DE LAS SOLUCIONES</a:t>
            </a:r>
          </a:p>
          <a:p>
            <a:pPr algn="just">
              <a:lnSpc>
                <a:spcPct val="200000"/>
              </a:lnSpc>
            </a:pPr>
            <a:r>
              <a:rPr lang="es-ES" dirty="0">
                <a:latin typeface="Times New Roman" panose="02020603050405020304" pitchFamily="18" charset="0"/>
                <a:cs typeface="Times New Roman" panose="02020603050405020304" pitchFamily="18" charset="0"/>
              </a:rPr>
              <a:t>La solución preparada se transfirió a un matraz aforado de 1000 ml. En dos matraces Erlenmeyer se colocaron 250 g de harina de huaya y 500 ml de dicha solución. Luego, se preparó una segunda disolución de acetato de sodio y cloruro de mercurio, la cual reposó 5 h antes de añadirse. La mezcla se agitó durante 24 h para asegurar una interacción adecuada.</a:t>
            </a:r>
            <a:endParaRPr lang="es-MX" dirty="0">
              <a:latin typeface="Times New Roman" panose="02020603050405020304" pitchFamily="18" charset="0"/>
              <a:cs typeface="Times New Roman" panose="02020603050405020304" pitchFamily="18" charset="0"/>
            </a:endParaRPr>
          </a:p>
          <a:p>
            <a:pPr>
              <a:lnSpc>
                <a:spcPct val="150000"/>
              </a:lnSpc>
            </a:pPr>
            <a:endParaRPr lang="es-MX" dirty="0">
              <a:latin typeface="Times New Roman" panose="02020603050405020304" pitchFamily="18" charset="0"/>
              <a:cs typeface="Times New Roman" panose="02020603050405020304" pitchFamily="18" charset="0"/>
            </a:endParaRPr>
          </a:p>
          <a:p>
            <a:endParaRPr lang="es-MX" dirty="0"/>
          </a:p>
          <a:p>
            <a:endParaRPr lang="es-MX" dirty="0"/>
          </a:p>
        </p:txBody>
      </p:sp>
    </p:spTree>
    <p:extLst>
      <p:ext uri="{BB962C8B-B14F-4D97-AF65-F5344CB8AC3E}">
        <p14:creationId xmlns:p14="http://schemas.microsoft.com/office/powerpoint/2010/main" val="2692784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53048EE-F3DD-2308-B6F4-786D7DDF04EC}"/>
              </a:ext>
            </a:extLst>
          </p:cNvPr>
          <p:cNvSpPr>
            <a:spLocks noGrp="1"/>
          </p:cNvSpPr>
          <p:nvPr>
            <p:ph type="sldNum" sz="quarter" idx="12"/>
          </p:nvPr>
        </p:nvSpPr>
        <p:spPr/>
        <p:txBody>
          <a:bodyPr/>
          <a:lstStyle/>
          <a:p>
            <a:r>
              <a:rPr lang="es-MX" dirty="0"/>
              <a:t>11</a:t>
            </a:r>
          </a:p>
        </p:txBody>
      </p:sp>
      <p:sp>
        <p:nvSpPr>
          <p:cNvPr id="3" name="CuadroTexto 2">
            <a:extLst>
              <a:ext uri="{FF2B5EF4-FFF2-40B4-BE49-F238E27FC236}">
                <a16:creationId xmlns:a16="http://schemas.microsoft.com/office/drawing/2014/main" id="{40CD860E-9680-6BBD-1010-9CFB214607BC}"/>
              </a:ext>
            </a:extLst>
          </p:cNvPr>
          <p:cNvSpPr txBox="1"/>
          <p:nvPr/>
        </p:nvSpPr>
        <p:spPr>
          <a:xfrm>
            <a:off x="579863" y="751114"/>
            <a:ext cx="11297712" cy="5403402"/>
          </a:xfrm>
          <a:prstGeom prst="rect">
            <a:avLst/>
          </a:prstGeom>
          <a:noFill/>
        </p:spPr>
        <p:txBody>
          <a:bodyPr wrap="square" rtlCol="0">
            <a:spAutoFit/>
          </a:bodyPr>
          <a:lstStyle/>
          <a:p>
            <a:pPr algn="just">
              <a:lnSpc>
                <a:spcPct val="150000"/>
              </a:lnSpc>
            </a:pPr>
            <a:r>
              <a:rPr lang="es-ES" b="1" dirty="0">
                <a:latin typeface="Times New Roman" panose="02020603050405020304" pitchFamily="18" charset="0"/>
                <a:cs typeface="Times New Roman" panose="02020603050405020304" pitchFamily="18" charset="0"/>
              </a:rPr>
              <a:t>2.1.5LICUADO Y TAMIZADO DE LA SOLUCIÓN.</a:t>
            </a:r>
            <a:endParaRPr lang="es-MX" dirty="0">
              <a:latin typeface="Times New Roman" panose="02020603050405020304" pitchFamily="18" charset="0"/>
              <a:cs typeface="Times New Roman" panose="02020603050405020304" pitchFamily="18" charset="0"/>
            </a:endParaRPr>
          </a:p>
          <a:p>
            <a:pPr algn="just">
              <a:lnSpc>
                <a:spcPct val="150000"/>
              </a:lnSpc>
            </a:pPr>
            <a:r>
              <a:rPr lang="es-MX" dirty="0">
                <a:latin typeface="Times New Roman" panose="02020603050405020304" pitchFamily="18" charset="0"/>
                <a:cs typeface="Times New Roman" panose="02020603050405020304" pitchFamily="18" charset="0"/>
              </a:rPr>
              <a:t>Tras 24 horas de agitación, la mezcla se lavó con 1 L de agua destilada y se licuó a máxima velocidad durante 5 minutos. Luego, se tamizó con mallas de 100 y 200 µm para eliminar partículas gruesas. Finalmente, se realizó un nuevo lavado con agua destilada para purificar la suspensión.</a:t>
            </a:r>
          </a:p>
          <a:p>
            <a:pPr algn="just">
              <a:lnSpc>
                <a:spcPct val="150000"/>
              </a:lnSpc>
            </a:pPr>
            <a:endParaRPr lang="es-MX" dirty="0">
              <a:latin typeface="Times New Roman" panose="02020603050405020304" pitchFamily="18" charset="0"/>
              <a:cs typeface="Times New Roman" panose="02020603050405020304" pitchFamily="18" charset="0"/>
            </a:endParaRPr>
          </a:p>
          <a:p>
            <a:pPr>
              <a:lnSpc>
                <a:spcPct val="150000"/>
              </a:lnSpc>
            </a:pPr>
            <a:r>
              <a:rPr lang="es-MX" b="1" dirty="0">
                <a:latin typeface="Times New Roman" panose="02020603050405020304" pitchFamily="18" charset="0"/>
                <a:cs typeface="Times New Roman" panose="02020603050405020304" pitchFamily="18" charset="0"/>
              </a:rPr>
              <a:t>2.1.6 ELIMINACIÓN DEL SOBRENADANTE </a:t>
            </a:r>
          </a:p>
          <a:p>
            <a:pPr>
              <a:lnSpc>
                <a:spcPct val="150000"/>
              </a:lnSpc>
            </a:pPr>
            <a:r>
              <a:rPr lang="es-ES" dirty="0">
                <a:latin typeface="Times New Roman" panose="02020603050405020304" pitchFamily="18" charset="0"/>
                <a:cs typeface="Times New Roman" panose="02020603050405020304" pitchFamily="18" charset="0"/>
              </a:rPr>
              <a:t>Se dejó reposar la solución lechosa durante media hora, permitiendo que las partículas se sedimentaran. Después de este tiempo, se procedió a eliminar el sobrenadante, que contenía la proteína, dejando únicamente el residuo de almidón.</a:t>
            </a:r>
          </a:p>
          <a:p>
            <a:pPr>
              <a:lnSpc>
                <a:spcPct val="150000"/>
              </a:lnSpc>
            </a:pPr>
            <a:endParaRPr lang="es-MX" dirty="0">
              <a:latin typeface="Times New Roman" panose="02020603050405020304" pitchFamily="18" charset="0"/>
              <a:cs typeface="Times New Roman" panose="02020603050405020304" pitchFamily="18" charset="0"/>
            </a:endParaRPr>
          </a:p>
          <a:p>
            <a:pPr>
              <a:lnSpc>
                <a:spcPct val="150000"/>
              </a:lnSpc>
            </a:pPr>
            <a:r>
              <a:rPr lang="es-MX" b="1" dirty="0">
                <a:latin typeface="Times New Roman" panose="02020603050405020304" pitchFamily="18" charset="0"/>
                <a:cs typeface="Times New Roman" panose="02020603050405020304" pitchFamily="18" charset="0"/>
              </a:rPr>
              <a:t>2.1.7 CENTRIFUGACIÓN Y OBTENCIÓN DE ALMIDÓN.</a:t>
            </a:r>
          </a:p>
          <a:p>
            <a:pPr>
              <a:lnSpc>
                <a:spcPct val="150000"/>
              </a:lnSpc>
            </a:pPr>
            <a:r>
              <a:rPr lang="es-ES" dirty="0">
                <a:latin typeface="Times New Roman" panose="02020603050405020304" pitchFamily="18" charset="0"/>
                <a:cs typeface="Times New Roman" panose="02020603050405020304" pitchFamily="18" charset="0"/>
              </a:rPr>
              <a:t>Se procedió a centrifugó a 4000 rpm durante 10 min. Finalizado el centrifugado se eliminó el sobrenadante y se recolectó el almidón presente en los tubos. Este almidón se suspendió y homogenizó para su posterior procesamiento</a:t>
            </a:r>
            <a:endParaRPr lang="es-MX" dirty="0">
              <a:latin typeface="Times New Roman" panose="02020603050405020304" pitchFamily="18" charset="0"/>
              <a:cs typeface="Times New Roman" panose="02020603050405020304" pitchFamily="18" charset="0"/>
            </a:endParaRPr>
          </a:p>
          <a:p>
            <a:pPr algn="just">
              <a:lnSpc>
                <a:spcPct val="150000"/>
              </a:lnSpc>
            </a:pPr>
            <a:endParaRPr lang="es-MX"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4557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4A254A2-CA81-6CFE-C152-83081426CA8E}"/>
              </a:ext>
            </a:extLst>
          </p:cNvPr>
          <p:cNvSpPr>
            <a:spLocks noGrp="1"/>
          </p:cNvSpPr>
          <p:nvPr>
            <p:ph type="sldNum" sz="quarter" idx="12"/>
          </p:nvPr>
        </p:nvSpPr>
        <p:spPr/>
        <p:txBody>
          <a:bodyPr/>
          <a:lstStyle/>
          <a:p>
            <a:r>
              <a:rPr lang="es-MX" dirty="0"/>
              <a:t>12</a:t>
            </a:r>
          </a:p>
        </p:txBody>
      </p:sp>
      <p:sp>
        <p:nvSpPr>
          <p:cNvPr id="4" name="CuadroTexto 3">
            <a:extLst>
              <a:ext uri="{FF2B5EF4-FFF2-40B4-BE49-F238E27FC236}">
                <a16:creationId xmlns:a16="http://schemas.microsoft.com/office/drawing/2014/main" id="{66DF781C-12B8-1BFD-A599-15D7012970AF}"/>
              </a:ext>
            </a:extLst>
          </p:cNvPr>
          <p:cNvSpPr txBox="1"/>
          <p:nvPr/>
        </p:nvSpPr>
        <p:spPr>
          <a:xfrm>
            <a:off x="555171" y="197346"/>
            <a:ext cx="10602686" cy="6275051"/>
          </a:xfrm>
          <a:prstGeom prst="rect">
            <a:avLst/>
          </a:prstGeom>
          <a:noFill/>
        </p:spPr>
        <p:txBody>
          <a:bodyPr wrap="square">
            <a:spAutoFit/>
          </a:bodyPr>
          <a:lstStyle/>
          <a:p>
            <a:pPr algn="just">
              <a:lnSpc>
                <a:spcPct val="150000"/>
              </a:lnSpc>
            </a:pPr>
            <a:r>
              <a:rPr lang="es-MX" b="1" dirty="0">
                <a:latin typeface="Times New Roman" panose="02020603050405020304" pitchFamily="18" charset="0"/>
                <a:cs typeface="Times New Roman" panose="02020603050405020304" pitchFamily="18" charset="0"/>
              </a:rPr>
              <a:t>2.1.8 PREPARACIÓN DE LA SOLUCIÓN DE CLORURO DE SODIO Y MEZCLA CON TOLUENO Y ALMIDÓN.</a:t>
            </a:r>
          </a:p>
          <a:p>
            <a:pPr algn="just">
              <a:lnSpc>
                <a:spcPct val="150000"/>
              </a:lnSpc>
            </a:pPr>
            <a:r>
              <a:rPr lang="es-ES" dirty="0">
                <a:latin typeface="Times New Roman" panose="02020603050405020304" pitchFamily="18" charset="0"/>
                <a:cs typeface="Times New Roman" panose="02020603050405020304" pitchFamily="18" charset="0"/>
              </a:rPr>
              <a:t>Se preparó una solución de cloruró de sodio se pesaron 5.844 g, que se disolvieron en 1l de agua destilada y se aforaron en un matraz de 1000 ml. Luego, se midieron 700 ml de esta solución de cloruro de sodio y 1L de tolueno. A continuación, el tolueno se agregó a la solución de cloruró de sodio junto con el almidón recolectado en un matraz Erlenmeyer, manteniéndose la mezcla en agitación constante con un agitador magnético durante 24h. </a:t>
            </a:r>
            <a:endParaRPr lang="es-MX" dirty="0">
              <a:latin typeface="Times New Roman" panose="02020603050405020304" pitchFamily="18" charset="0"/>
              <a:cs typeface="Times New Roman" panose="02020603050405020304" pitchFamily="18" charset="0"/>
            </a:endParaRPr>
          </a:p>
          <a:p>
            <a:pPr algn="just">
              <a:lnSpc>
                <a:spcPct val="150000"/>
              </a:lnSpc>
            </a:pPr>
            <a:r>
              <a:rPr lang="es-MX" b="1" dirty="0">
                <a:latin typeface="Times New Roman" panose="02020603050405020304" pitchFamily="18" charset="0"/>
                <a:cs typeface="Times New Roman" panose="02020603050405020304" pitchFamily="18" charset="0"/>
              </a:rPr>
              <a:t>2.1.9 CENTRIFUGACIÓN DE LA SOLUCIÓN DE ALMIDÓN.</a:t>
            </a:r>
          </a:p>
          <a:p>
            <a:pPr algn="just">
              <a:lnSpc>
                <a:spcPct val="150000"/>
              </a:lnSpc>
            </a:pPr>
            <a:r>
              <a:rPr lang="es-ES" dirty="0">
                <a:latin typeface="Times New Roman" panose="02020603050405020304" pitchFamily="18" charset="0"/>
                <a:cs typeface="Times New Roman" panose="02020603050405020304" pitchFamily="18" charset="0"/>
              </a:rPr>
              <a:t>Se centrifugó a 4000 rpm durante 10 min, al finalizar el centrifugado, se retiraron los tubos, se eliminó el sobrenadante y se raspó la capa superior del almidón. Este paso de centrifugado se repitió, pero esta vez utilizando agua destilada durante un lavado de 5 min para asegurar la pureza del almidón.</a:t>
            </a:r>
          </a:p>
          <a:p>
            <a:pPr algn="just">
              <a:lnSpc>
                <a:spcPct val="150000"/>
              </a:lnSpc>
            </a:pPr>
            <a:endParaRPr lang="es-MX" dirty="0">
              <a:latin typeface="Times New Roman" panose="02020603050405020304" pitchFamily="18" charset="0"/>
              <a:cs typeface="Times New Roman" panose="02020603050405020304" pitchFamily="18" charset="0"/>
            </a:endParaRPr>
          </a:p>
          <a:p>
            <a:pPr algn="just">
              <a:lnSpc>
                <a:spcPct val="150000"/>
              </a:lnSpc>
            </a:pPr>
            <a:r>
              <a:rPr lang="es-MX" b="1" dirty="0">
                <a:latin typeface="Times New Roman" panose="02020603050405020304" pitchFamily="18" charset="0"/>
                <a:cs typeface="Times New Roman" panose="02020603050405020304" pitchFamily="18" charset="0"/>
              </a:rPr>
              <a:t>2.1.10 SECADO Y TAMIZADO PARA LA OBTENCIÓN DE ALMIDÓN.</a:t>
            </a:r>
          </a:p>
          <a:p>
            <a:pPr algn="just">
              <a:lnSpc>
                <a:spcPct val="150000"/>
              </a:lnSpc>
            </a:pPr>
            <a:r>
              <a:rPr lang="es-ES" dirty="0">
                <a:latin typeface="Times New Roman" panose="02020603050405020304" pitchFamily="18" charset="0"/>
                <a:cs typeface="Times New Roman" panose="02020603050405020304" pitchFamily="18" charset="0"/>
              </a:rPr>
              <a:t>El almidón se llevó a un horno a una temperatura de 60 °C durante 24 h. Finalizado el tiempo de secado, se retiró el almidón del horno, se licuó para obtener una textura fina y se guardó en bolsas </a:t>
            </a:r>
            <a:r>
              <a:rPr lang="es-ES" dirty="0" err="1">
                <a:latin typeface="Times New Roman" panose="02020603050405020304" pitchFamily="18" charset="0"/>
                <a:cs typeface="Times New Roman" panose="02020603050405020304" pitchFamily="18" charset="0"/>
              </a:rPr>
              <a:t>ziploc</a:t>
            </a:r>
            <a:r>
              <a:rPr lang="es-ES" dirty="0">
                <a:latin typeface="Times New Roman" panose="02020603050405020304" pitchFamily="18" charset="0"/>
                <a:cs typeface="Times New Roman" panose="02020603050405020304" pitchFamily="18" charset="0"/>
              </a:rPr>
              <a:t>. </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6424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ítulo 4">
            <a:extLst>
              <a:ext uri="{FF2B5EF4-FFF2-40B4-BE49-F238E27FC236}">
                <a16:creationId xmlns:a16="http://schemas.microsoft.com/office/drawing/2014/main" id="{47F25584-FC0D-52A8-7D08-166208248C27}"/>
              </a:ext>
            </a:extLst>
          </p:cNvPr>
          <p:cNvSpPr>
            <a:spLocks noGrp="1"/>
          </p:cNvSpPr>
          <p:nvPr>
            <p:ph type="title"/>
          </p:nvPr>
        </p:nvSpPr>
        <p:spPr>
          <a:xfrm>
            <a:off x="-68038" y="167523"/>
            <a:ext cx="8273405" cy="1759419"/>
          </a:xfrm>
        </p:spPr>
        <p:txBody>
          <a:bodyPr vert="horz" lIns="91440" tIns="45720" rIns="91440" bIns="45720" rtlCol="0" anchor="t">
            <a:normAutofit fontScale="90000"/>
          </a:bodyPr>
          <a:lstStyle/>
          <a:p>
            <a:pPr algn="ctr"/>
            <a:r>
              <a:rPr lang="en-US" sz="3600" b="1" i="1" dirty="0"/>
              <a:t>1. </a:t>
            </a:r>
            <a:r>
              <a:rPr lang="en-US" sz="3600" b="1" i="1" dirty="0">
                <a:latin typeface="Times New Roman" panose="02020603050405020304" pitchFamily="18" charset="0"/>
                <a:cs typeface="Times New Roman" panose="02020603050405020304" pitchFamily="18" charset="0"/>
              </a:rPr>
              <a:t>ESPECTROSCOPIA INFRARROJA PORTRANSFORMADA DE FOURIER (FTIR)</a:t>
            </a:r>
            <a:br>
              <a:rPr lang="en-US" sz="4800" b="1" i="1" dirty="0"/>
            </a:br>
            <a:endParaRPr lang="en-US" sz="4800" dirty="0"/>
          </a:p>
        </p:txBody>
      </p:sp>
      <p:sp>
        <p:nvSpPr>
          <p:cNvPr id="1033" name="Rectangle 103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3611463" cy="68580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7" name="Rectangle 1036">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230721" y="-107390"/>
            <a:ext cx="3853890" cy="4068665"/>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Espectrómetros FT-IR | Bruker">
            <a:extLst>
              <a:ext uri="{FF2B5EF4-FFF2-40B4-BE49-F238E27FC236}">
                <a16:creationId xmlns:a16="http://schemas.microsoft.com/office/drawing/2014/main" id="{B610C000-1B3F-3A06-CBC0-A483304B9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
          <a:stretch>
            <a:fillRect/>
          </a:stretch>
        </p:blipFill>
        <p:spPr bwMode="auto">
          <a:xfrm>
            <a:off x="6096000" y="1012536"/>
            <a:ext cx="4756162" cy="475616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a:noFill/>
          <a:extLst>
            <a:ext uri="{909E8E84-426E-40DD-AFC4-6F175D3DCCD1}">
              <a14:hiddenFill xmlns:a14="http://schemas.microsoft.com/office/drawing/2010/main">
                <a:solidFill>
                  <a:srgbClr val="FFFFFF"/>
                </a:solidFill>
              </a14:hiddenFill>
            </a:ext>
          </a:extLst>
        </p:spPr>
      </p:pic>
      <p:sp>
        <p:nvSpPr>
          <p:cNvPr id="8" name="Marcador de número de diapositiva 7">
            <a:extLst>
              <a:ext uri="{FF2B5EF4-FFF2-40B4-BE49-F238E27FC236}">
                <a16:creationId xmlns:a16="http://schemas.microsoft.com/office/drawing/2014/main" id="{4359DD2C-D73A-B188-954A-9FCE48EB3705}"/>
              </a:ext>
            </a:extLst>
          </p:cNvPr>
          <p:cNvSpPr>
            <a:spLocks noGrp="1"/>
          </p:cNvSpPr>
          <p:nvPr>
            <p:ph type="sldNum" sz="quarter" idx="12"/>
          </p:nvPr>
        </p:nvSpPr>
        <p:spPr>
          <a:xfrm>
            <a:off x="11704320" y="6025416"/>
            <a:ext cx="448056" cy="795374"/>
          </a:xfrm>
        </p:spPr>
        <p:txBody>
          <a:bodyPr vert="horz" lIns="91440" tIns="45720" rIns="91440" bIns="45720" rtlCol="0" anchor="ctr">
            <a:normAutofit/>
          </a:bodyPr>
          <a:lstStyle/>
          <a:p>
            <a:pPr>
              <a:spcAft>
                <a:spcPts val="600"/>
              </a:spcAft>
              <a:defRPr/>
            </a:pPr>
            <a:r>
              <a:rPr lang="en-US" sz="1100" dirty="0">
                <a:solidFill>
                  <a:srgbClr val="FFFFFF"/>
                </a:solidFill>
              </a:rPr>
              <a:t>13</a:t>
            </a:r>
          </a:p>
        </p:txBody>
      </p:sp>
      <p:sp>
        <p:nvSpPr>
          <p:cNvPr id="9" name="CuadroTexto 8">
            <a:extLst>
              <a:ext uri="{FF2B5EF4-FFF2-40B4-BE49-F238E27FC236}">
                <a16:creationId xmlns:a16="http://schemas.microsoft.com/office/drawing/2014/main" id="{A248171E-952B-06C5-AB59-716388850007}"/>
              </a:ext>
            </a:extLst>
          </p:cNvPr>
          <p:cNvSpPr txBox="1"/>
          <p:nvPr/>
        </p:nvSpPr>
        <p:spPr>
          <a:xfrm>
            <a:off x="363677" y="2569409"/>
            <a:ext cx="5732323" cy="3366563"/>
          </a:xfrm>
          <a:prstGeom prst="rect">
            <a:avLst/>
          </a:prstGeom>
          <a:noFill/>
        </p:spPr>
        <p:txBody>
          <a:bodyPr wrap="square">
            <a:spAutoFit/>
          </a:bodyPr>
          <a:lstStyle/>
          <a:p>
            <a:pPr algn="just">
              <a:lnSpc>
                <a:spcPct val="150000"/>
              </a:lnSpc>
            </a:pPr>
            <a:r>
              <a:rPr lang="es-MX" dirty="0">
                <a:latin typeface="Times New Roman" panose="02020603050405020304" pitchFamily="18" charset="0"/>
                <a:cs typeface="Times New Roman" panose="02020603050405020304" pitchFamily="18" charset="0"/>
              </a:rPr>
              <a:t>Para realizar un análisis FTIR, se coloca una cantidad de muestra seca entre 3 y 10, que puede colocarse directamente sobre la celda del equipo para formar una pastilla. La muestra se somete  a radiación infrarroja, y el espectrómetro mide la absorción en función de la longitud de onda. El resultado es un espectro que muestra picos característicos de los grupos funcionales presentes, permitiendo identificar y analizar la composición química de la muestra.</a:t>
            </a:r>
          </a:p>
        </p:txBody>
      </p:sp>
    </p:spTree>
    <p:extLst>
      <p:ext uri="{BB962C8B-B14F-4D97-AF65-F5344CB8AC3E}">
        <p14:creationId xmlns:p14="http://schemas.microsoft.com/office/powerpoint/2010/main" val="1216322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0BB6D9E7-5C16-CC7F-A253-33816110305C}"/>
              </a:ext>
            </a:extLst>
          </p:cNvPr>
          <p:cNvSpPr>
            <a:spLocks noGrp="1"/>
          </p:cNvSpPr>
          <p:nvPr>
            <p:ph type="title"/>
          </p:nvPr>
        </p:nvSpPr>
        <p:spPr>
          <a:xfrm>
            <a:off x="6657715" y="467271"/>
            <a:ext cx="4195674" cy="2052522"/>
          </a:xfrm>
        </p:spPr>
        <p:txBody>
          <a:bodyPr anchor="b">
            <a:normAutofit/>
          </a:bodyPr>
          <a:lstStyle/>
          <a:p>
            <a:pPr algn="ctr"/>
            <a:r>
              <a:rPr lang="en-US" sz="3200" b="1" i="1" dirty="0">
                <a:latin typeface="Times New Roman" panose="02020603050405020304" pitchFamily="18" charset="0"/>
                <a:cs typeface="Times New Roman" panose="02020603050405020304" pitchFamily="18" charset="0"/>
              </a:rPr>
              <a:t>CALORIMETRÍA DIFERENCIAL DE BARRIDO (DSC)</a:t>
            </a:r>
            <a:endParaRPr lang="es-MX" sz="3200" dirty="0">
              <a:latin typeface="Times New Roman" panose="02020603050405020304" pitchFamily="18" charset="0"/>
              <a:cs typeface="Times New Roman" panose="02020603050405020304" pitchFamily="18" charset="0"/>
            </a:endParaRPr>
          </a:p>
        </p:txBody>
      </p:sp>
      <p:sp>
        <p:nvSpPr>
          <p:cNvPr id="2057" name="Oval 205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ANÁLISIS TERMOGRAVIMÉTRICO (TGA) - Análisis Termogravimétrico (TGA) -  Análisis Térmico - Tec Instrumental S.A.">
            <a:extLst>
              <a:ext uri="{FF2B5EF4-FFF2-40B4-BE49-F238E27FC236}">
                <a16:creationId xmlns:a16="http://schemas.microsoft.com/office/drawing/2014/main" id="{28AA225D-FF36-734D-BC75-BA0AEE2F0B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854" r="14993" b="1"/>
          <a:stretch>
            <a:fillRect/>
          </a:stretch>
        </p:blipFill>
        <p:spPr bwMode="auto">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extLst>
            <a:ext uri="{909E8E84-426E-40DD-AFC4-6F175D3DCCD1}">
              <a14:hiddenFill xmlns:a14="http://schemas.microsoft.com/office/drawing/2010/main">
                <a:solidFill>
                  <a:srgbClr val="FFFFFF"/>
                </a:solidFill>
              </a14:hiddenFill>
            </a:ext>
          </a:extLst>
        </p:spPr>
      </p:pic>
      <p:sp>
        <p:nvSpPr>
          <p:cNvPr id="2059"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dirty="0"/>
          </a:p>
        </p:txBody>
      </p:sp>
      <p:sp>
        <p:nvSpPr>
          <p:cNvPr id="2061"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dirty="0"/>
          </a:p>
        </p:txBody>
      </p:sp>
      <p:sp>
        <p:nvSpPr>
          <p:cNvPr id="3" name="Marcador de contenido 2">
            <a:extLst>
              <a:ext uri="{FF2B5EF4-FFF2-40B4-BE49-F238E27FC236}">
                <a16:creationId xmlns:a16="http://schemas.microsoft.com/office/drawing/2014/main" id="{52A058A7-2DB6-3F89-3271-DF118C72A795}"/>
              </a:ext>
            </a:extLst>
          </p:cNvPr>
          <p:cNvSpPr>
            <a:spLocks noGrp="1"/>
          </p:cNvSpPr>
          <p:nvPr>
            <p:ph idx="1"/>
          </p:nvPr>
        </p:nvSpPr>
        <p:spPr>
          <a:xfrm>
            <a:off x="6258661" y="2917423"/>
            <a:ext cx="5211320" cy="2913872"/>
          </a:xfrm>
        </p:spPr>
        <p:txBody>
          <a:bodyPr anchor="t">
            <a:noAutofit/>
          </a:bodyPr>
          <a:lstStyle/>
          <a:p>
            <a:pPr algn="just">
              <a:lnSpc>
                <a:spcPct val="150000"/>
              </a:lnSpc>
            </a:pPr>
            <a:r>
              <a:rPr lang="es-MX" sz="1800" dirty="0">
                <a:latin typeface="Times New Roman" panose="02020603050405020304" pitchFamily="18" charset="0"/>
                <a:cs typeface="Times New Roman" panose="02020603050405020304" pitchFamily="18" charset="0"/>
              </a:rPr>
              <a:t>Se analizar la gelatinización del almidón. Se colocan entre 5 y 10 mg de muestra seca, sola o mezclada con agua, en una cápsula de aluminio sellada. El análisis se realiza entre 25 y 200 °C, a 5–10 °C/min, bajo atmósfera de nitrógeno. El termo grama obtenido permite identificar las temperaturas de inicio (</a:t>
            </a:r>
            <a:r>
              <a:rPr lang="es-MX" sz="1800" dirty="0" err="1">
                <a:latin typeface="Times New Roman" panose="02020603050405020304" pitchFamily="18" charset="0"/>
                <a:cs typeface="Times New Roman" panose="02020603050405020304" pitchFamily="18" charset="0"/>
              </a:rPr>
              <a:t>To</a:t>
            </a:r>
            <a:r>
              <a:rPr lang="es-MX" sz="1800" dirty="0">
                <a:latin typeface="Times New Roman" panose="02020603050405020304" pitchFamily="18" charset="0"/>
                <a:cs typeface="Times New Roman" panose="02020603050405020304" pitchFamily="18" charset="0"/>
              </a:rPr>
              <a:t>), máxima (</a:t>
            </a:r>
            <a:r>
              <a:rPr lang="es-MX" sz="1800" dirty="0" err="1">
                <a:latin typeface="Times New Roman" panose="02020603050405020304" pitchFamily="18" charset="0"/>
                <a:cs typeface="Times New Roman" panose="02020603050405020304" pitchFamily="18" charset="0"/>
              </a:rPr>
              <a:t>Tp</a:t>
            </a:r>
            <a:r>
              <a:rPr lang="es-MX" sz="1800" dirty="0">
                <a:latin typeface="Times New Roman" panose="02020603050405020304" pitchFamily="18" charset="0"/>
                <a:cs typeface="Times New Roman" panose="02020603050405020304" pitchFamily="18" charset="0"/>
              </a:rPr>
              <a:t>) y final (</a:t>
            </a:r>
            <a:r>
              <a:rPr lang="es-MX" sz="1800" dirty="0" err="1">
                <a:latin typeface="Times New Roman" panose="02020603050405020304" pitchFamily="18" charset="0"/>
                <a:cs typeface="Times New Roman" panose="02020603050405020304" pitchFamily="18" charset="0"/>
              </a:rPr>
              <a:t>Tf</a:t>
            </a:r>
            <a:r>
              <a:rPr lang="es-MX" sz="1800" dirty="0">
                <a:latin typeface="Times New Roman" panose="02020603050405020304" pitchFamily="18" charset="0"/>
                <a:cs typeface="Times New Roman" panose="02020603050405020304" pitchFamily="18" charset="0"/>
              </a:rPr>
              <a:t>) de gelatinización, así como la entalpía (ΔH) del proceso.</a:t>
            </a:r>
            <a:endParaRPr lang="es-MX" sz="1800" dirty="0">
              <a:solidFill>
                <a:schemeClr val="tx1">
                  <a:alpha val="80000"/>
                </a:schemeClr>
              </a:solidFill>
              <a:latin typeface="Times New Roman" panose="02020603050405020304" pitchFamily="18" charset="0"/>
              <a:cs typeface="Times New Roman" panose="02020603050405020304" pitchFamily="18" charset="0"/>
            </a:endParaRPr>
          </a:p>
        </p:txBody>
      </p:sp>
      <p:sp>
        <p:nvSpPr>
          <p:cNvPr id="2063"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sp>
        <p:nvSpPr>
          <p:cNvPr id="4" name="Marcador de número de diapositiva 3">
            <a:extLst>
              <a:ext uri="{FF2B5EF4-FFF2-40B4-BE49-F238E27FC236}">
                <a16:creationId xmlns:a16="http://schemas.microsoft.com/office/drawing/2014/main" id="{7F898451-81E6-2F46-8DF0-876E0AC30527}"/>
              </a:ext>
            </a:extLst>
          </p:cNvPr>
          <p:cNvSpPr>
            <a:spLocks noGrp="1"/>
          </p:cNvSpPr>
          <p:nvPr>
            <p:ph type="sldNum" sz="quarter" idx="12"/>
          </p:nvPr>
        </p:nvSpPr>
        <p:spPr>
          <a:xfrm>
            <a:off x="8610600" y="6356350"/>
            <a:ext cx="2743200" cy="365125"/>
          </a:xfrm>
        </p:spPr>
        <p:txBody>
          <a:bodyPr>
            <a:normAutofit/>
          </a:bodyPr>
          <a:lstStyle/>
          <a:p>
            <a:pPr>
              <a:spcAft>
                <a:spcPts val="600"/>
              </a:spcAft>
            </a:pPr>
            <a:r>
              <a:rPr lang="es-MX" dirty="0">
                <a:solidFill>
                  <a:schemeClr val="tx1">
                    <a:alpha val="60000"/>
                  </a:schemeClr>
                </a:solidFill>
              </a:rPr>
              <a:t>14</a:t>
            </a:r>
          </a:p>
        </p:txBody>
      </p:sp>
      <p:cxnSp>
        <p:nvCxnSpPr>
          <p:cNvPr id="2065"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600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0">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4901879-DA9A-F877-BBA9-D720AB16B578}"/>
              </a:ext>
            </a:extLst>
          </p:cNvPr>
          <p:cNvSpPr>
            <a:spLocks noGrp="1"/>
          </p:cNvSpPr>
          <p:nvPr>
            <p:ph type="title"/>
          </p:nvPr>
        </p:nvSpPr>
        <p:spPr>
          <a:xfrm>
            <a:off x="1136398" y="502021"/>
            <a:ext cx="5427525" cy="1667997"/>
          </a:xfrm>
        </p:spPr>
        <p:txBody>
          <a:bodyPr anchor="b">
            <a:normAutofit/>
          </a:bodyPr>
          <a:lstStyle/>
          <a:p>
            <a:pPr algn="ctr"/>
            <a:r>
              <a:rPr lang="en-US" sz="3200" b="1" i="1" dirty="0">
                <a:latin typeface="Times New Roman" panose="02020603050405020304" pitchFamily="18" charset="0"/>
                <a:cs typeface="Times New Roman" panose="02020603050405020304" pitchFamily="18" charset="0"/>
              </a:rPr>
              <a:t>ANÁLISIS TERMOGRAVIMÉTRICO (TGA)</a:t>
            </a:r>
            <a:endParaRPr lang="es-MX" sz="3200" dirty="0">
              <a:latin typeface="Times New Roman" panose="02020603050405020304" pitchFamily="18" charset="0"/>
              <a:cs typeface="Times New Roman" panose="02020603050405020304" pitchFamily="18" charset="0"/>
            </a:endParaRPr>
          </a:p>
        </p:txBody>
      </p:sp>
      <p:sp>
        <p:nvSpPr>
          <p:cNvPr id="3087" name="Content Placeholder 3077">
            <a:extLst>
              <a:ext uri="{FF2B5EF4-FFF2-40B4-BE49-F238E27FC236}">
                <a16:creationId xmlns:a16="http://schemas.microsoft.com/office/drawing/2014/main" id="{F2F63D28-174B-60C4-9B70-26FF829AE253}"/>
              </a:ext>
            </a:extLst>
          </p:cNvPr>
          <p:cNvSpPr>
            <a:spLocks noGrp="1"/>
          </p:cNvSpPr>
          <p:nvPr>
            <p:ph idx="1"/>
          </p:nvPr>
        </p:nvSpPr>
        <p:spPr>
          <a:xfrm>
            <a:off x="1136398" y="2405467"/>
            <a:ext cx="5427526" cy="3535083"/>
          </a:xfrm>
        </p:spPr>
        <p:txBody>
          <a:bodyPr anchor="t">
            <a:normAutofit/>
          </a:bodyPr>
          <a:lstStyle/>
          <a:p>
            <a:pPr marL="0" indent="0" algn="just">
              <a:lnSpc>
                <a:spcPct val="150000"/>
              </a:lnSpc>
              <a:buNone/>
            </a:pPr>
            <a:r>
              <a:rPr lang="es-MX" sz="1800" dirty="0">
                <a:latin typeface="Times New Roman" panose="02020603050405020304" pitchFamily="18" charset="0"/>
                <a:cs typeface="Times New Roman" panose="02020603050405020304" pitchFamily="18" charset="0"/>
              </a:rPr>
              <a:t>En este análisis se coloca entre 5 y 10 mg de muestra seca en el equipo, que se calienta desde 25 °C hasta 600 °C a 10 °C/min, usualmente bajo nitrógeno. El TGA mide la pérdida de masa con la temperatura, identificando procesos como la evaporación de agua y la descomposición térmica, lo que permite evaluar la estabilidad térmica del almidón.</a:t>
            </a:r>
            <a:endParaRPr lang="en-US" sz="1800" dirty="0">
              <a:latin typeface="Times New Roman" panose="02020603050405020304" pitchFamily="18" charset="0"/>
              <a:cs typeface="Times New Roman" panose="02020603050405020304" pitchFamily="18" charset="0"/>
            </a:endParaRPr>
          </a:p>
        </p:txBody>
      </p:sp>
      <p:pic>
        <p:nvPicPr>
          <p:cNvPr id="3074" name="Picture 2" descr="Calorímetro diferencial de barrido (DSC/DTA) - NETZSCH Analyzing &amp; Testing">
            <a:extLst>
              <a:ext uri="{FF2B5EF4-FFF2-40B4-BE49-F238E27FC236}">
                <a16:creationId xmlns:a16="http://schemas.microsoft.com/office/drawing/2014/main" id="{4FBBCE40-DE3B-FA9D-6DA5-38D408F349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113" r="7341" b="-1"/>
          <a:stretch>
            <a:fillRect/>
          </a:stretch>
        </p:blipFill>
        <p:spPr bwMode="auto">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a:noFill/>
          <a:extLst>
            <a:ext uri="{909E8E84-426E-40DD-AFC4-6F175D3DCCD1}">
              <a14:hiddenFill xmlns:a14="http://schemas.microsoft.com/office/drawing/2010/main">
                <a:solidFill>
                  <a:srgbClr val="FFFFFF"/>
                </a:solidFill>
              </a14:hiddenFill>
            </a:ext>
          </a:extLst>
        </p:spPr>
      </p:pic>
      <p:sp>
        <p:nvSpPr>
          <p:cNvPr id="3088" name="Rectangle 308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arcador de número de diapositiva 3">
            <a:extLst>
              <a:ext uri="{FF2B5EF4-FFF2-40B4-BE49-F238E27FC236}">
                <a16:creationId xmlns:a16="http://schemas.microsoft.com/office/drawing/2014/main" id="{6F4CA16D-0E7E-4ED7-EAB1-F77DBBD1D66F}"/>
              </a:ext>
            </a:extLst>
          </p:cNvPr>
          <p:cNvSpPr>
            <a:spLocks noGrp="1"/>
          </p:cNvSpPr>
          <p:nvPr>
            <p:ph type="sldNum" sz="quarter" idx="12"/>
          </p:nvPr>
        </p:nvSpPr>
        <p:spPr>
          <a:xfrm>
            <a:off x="11519915" y="6035248"/>
            <a:ext cx="448056" cy="365125"/>
          </a:xfrm>
        </p:spPr>
        <p:txBody>
          <a:bodyPr>
            <a:normAutofit/>
          </a:bodyPr>
          <a:lstStyle/>
          <a:p>
            <a:pPr>
              <a:spcAft>
                <a:spcPts val="600"/>
              </a:spcAft>
            </a:pPr>
            <a:r>
              <a:rPr lang="es-MX" dirty="0">
                <a:solidFill>
                  <a:schemeClr val="tx1"/>
                </a:solidFill>
              </a:rPr>
              <a:t>15</a:t>
            </a:r>
          </a:p>
        </p:txBody>
      </p:sp>
    </p:spTree>
    <p:extLst>
      <p:ext uri="{BB962C8B-B14F-4D97-AF65-F5344CB8AC3E}">
        <p14:creationId xmlns:p14="http://schemas.microsoft.com/office/powerpoint/2010/main" val="1505766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AF15AA-1DA2-3C1C-BAF0-5C709765F165}"/>
            </a:ext>
          </a:extLst>
        </p:cNvPr>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36DE465E-2D90-671D-A04A-02746D52B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0">
            <a:extLst>
              <a:ext uri="{FF2B5EF4-FFF2-40B4-BE49-F238E27FC236}">
                <a16:creationId xmlns:a16="http://schemas.microsoft.com/office/drawing/2014/main" id="{82B8B31E-D554-1E41-F0FD-A8945B0BC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2">
            <a:extLst>
              <a:ext uri="{FF2B5EF4-FFF2-40B4-BE49-F238E27FC236}">
                <a16:creationId xmlns:a16="http://schemas.microsoft.com/office/drawing/2014/main" id="{BCE42C82-EA7C-D406-5C7C-CE1989860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A72CD1B4-D6B4-1270-4FCC-EED4CB71D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descr="Diagrama&#10;&#10;Descripción generada automáticamente">
            <a:extLst>
              <a:ext uri="{FF2B5EF4-FFF2-40B4-BE49-F238E27FC236}">
                <a16:creationId xmlns:a16="http://schemas.microsoft.com/office/drawing/2014/main" id="{E2C697AC-94CB-A09D-E276-493B5EA35F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7180" y="2034692"/>
            <a:ext cx="7345020" cy="4361775"/>
          </a:xfrm>
          <a:prstGeom prst="rect">
            <a:avLst/>
          </a:prstGeom>
        </p:spPr>
      </p:pic>
      <p:sp>
        <p:nvSpPr>
          <p:cNvPr id="8" name="Marcador de número de diapositiva 7">
            <a:extLst>
              <a:ext uri="{FF2B5EF4-FFF2-40B4-BE49-F238E27FC236}">
                <a16:creationId xmlns:a16="http://schemas.microsoft.com/office/drawing/2014/main" id="{71064BD6-20ED-8458-7BA7-A8440A2EE00A}"/>
              </a:ext>
            </a:extLst>
          </p:cNvPr>
          <p:cNvSpPr>
            <a:spLocks noGrp="1"/>
          </p:cNvSpPr>
          <p:nvPr>
            <p:ph type="sldNum" sz="quarter" idx="12"/>
          </p:nvPr>
        </p:nvSpPr>
        <p:spPr/>
        <p:txBody>
          <a:bodyPr/>
          <a:lstStyle/>
          <a:p>
            <a:r>
              <a:rPr lang="es-MX" dirty="0"/>
              <a:t>16</a:t>
            </a:r>
          </a:p>
        </p:txBody>
      </p:sp>
      <p:sp>
        <p:nvSpPr>
          <p:cNvPr id="5" name="Título 4">
            <a:extLst>
              <a:ext uri="{FF2B5EF4-FFF2-40B4-BE49-F238E27FC236}">
                <a16:creationId xmlns:a16="http://schemas.microsoft.com/office/drawing/2014/main" id="{4C241306-5EAE-E3F6-9EFD-A99FA151841A}"/>
              </a:ext>
            </a:extLst>
          </p:cNvPr>
          <p:cNvSpPr>
            <a:spLocks noGrp="1"/>
          </p:cNvSpPr>
          <p:nvPr>
            <p:ph type="title"/>
          </p:nvPr>
        </p:nvSpPr>
        <p:spPr/>
        <p:txBody>
          <a:bodyPr>
            <a:normAutofit/>
          </a:bodyPr>
          <a:lstStyle/>
          <a:p>
            <a:r>
              <a:rPr lang="es-MX" sz="3200" b="1" i="1" kern="1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RESULTADOS Y DISCUCIONES </a:t>
            </a:r>
            <a:br>
              <a:rPr lang="es-MX" b="1" i="1" kern="100" dirty="0">
                <a:latin typeface="Aptos Display" panose="020B0004020202020204" pitchFamily="34" charset="0"/>
                <a:ea typeface="Times New Roman" panose="02020603050405020304" pitchFamily="18" charset="0"/>
                <a:cs typeface="Times New Roman" panose="02020603050405020304" pitchFamily="18" charset="0"/>
              </a:rPr>
            </a:br>
            <a:endParaRPr lang="es-MX" dirty="0"/>
          </a:p>
        </p:txBody>
      </p:sp>
      <p:sp>
        <p:nvSpPr>
          <p:cNvPr id="12" name="CuadroTexto 11">
            <a:extLst>
              <a:ext uri="{FF2B5EF4-FFF2-40B4-BE49-F238E27FC236}">
                <a16:creationId xmlns:a16="http://schemas.microsoft.com/office/drawing/2014/main" id="{F6797D08-4EBD-A48D-19DF-7D5C0749DCB1}"/>
              </a:ext>
            </a:extLst>
          </p:cNvPr>
          <p:cNvSpPr txBox="1"/>
          <p:nvPr/>
        </p:nvSpPr>
        <p:spPr>
          <a:xfrm>
            <a:off x="718457" y="1792035"/>
            <a:ext cx="9633857" cy="646331"/>
          </a:xfrm>
          <a:prstGeom prst="rect">
            <a:avLst/>
          </a:prstGeom>
          <a:noFill/>
        </p:spPr>
        <p:txBody>
          <a:bodyPr wrap="square">
            <a:spAutoFit/>
          </a:bodyPr>
          <a:lstStyle/>
          <a:p>
            <a:r>
              <a:rPr lang="es-ES" sz="1800" b="1" i="1" kern="100" dirty="0">
                <a:latin typeface="Times New Roman" panose="02020603050405020304" pitchFamily="18" charset="0"/>
                <a:ea typeface="Times New Roman" panose="02020603050405020304" pitchFamily="18" charset="0"/>
                <a:cs typeface="Times New Roman" panose="02020603050405020304" pitchFamily="18" charset="0"/>
              </a:rPr>
              <a:t>ANÁLISIS POR ESPECTROSCOPIA INFRARROJA POR TRANSFORMADA DE FOURIER (FTIR)</a:t>
            </a:r>
            <a:endParaRPr lang="es-MX"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5774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2309F4F-F528-AB82-3EEC-EDD46DAF30C0}"/>
              </a:ext>
            </a:extLst>
          </p:cNvPr>
          <p:cNvSpPr>
            <a:spLocks noGrp="1"/>
          </p:cNvSpPr>
          <p:nvPr>
            <p:ph type="title"/>
          </p:nvPr>
        </p:nvSpPr>
        <p:spPr>
          <a:xfrm>
            <a:off x="721484" y="520181"/>
            <a:ext cx="7063721" cy="1159200"/>
          </a:xfrm>
        </p:spPr>
        <p:txBody>
          <a:bodyPr vert="horz" lIns="91440" tIns="45720" rIns="91440" bIns="45720" rtlCol="0" anchor="ctr">
            <a:noAutofit/>
          </a:bodyPr>
          <a:lstStyle/>
          <a:p>
            <a:pPr algn="ctr"/>
            <a:r>
              <a:rPr lang="en-US" sz="3200" b="1" i="1" kern="1200" dirty="0">
                <a:solidFill>
                  <a:srgbClr val="FFFFFF"/>
                </a:solidFill>
                <a:effectLst/>
                <a:latin typeface="+mj-lt"/>
                <a:ea typeface="+mj-ea"/>
                <a:cs typeface="+mj-cs"/>
              </a:rPr>
              <a:t>CALORIMETRÍA DIFERENCIAL DE BARRIDO (DSC)</a:t>
            </a:r>
            <a:br>
              <a:rPr lang="en-US" sz="4000" b="1" kern="1200" dirty="0">
                <a:solidFill>
                  <a:srgbClr val="FFFFFF"/>
                </a:solidFill>
                <a:effectLst/>
                <a:latin typeface="+mj-lt"/>
                <a:ea typeface="+mj-ea"/>
                <a:cs typeface="+mj-cs"/>
              </a:rPr>
            </a:br>
            <a:endParaRPr lang="en-US" sz="4000" kern="1200" dirty="0">
              <a:solidFill>
                <a:srgbClr val="FFFFFF"/>
              </a:solidFill>
              <a:latin typeface="+mj-lt"/>
              <a:ea typeface="+mj-ea"/>
              <a:cs typeface="+mj-cs"/>
            </a:endParaRPr>
          </a:p>
        </p:txBody>
      </p:sp>
      <p:pic>
        <p:nvPicPr>
          <p:cNvPr id="8" name="Imagen 7">
            <a:extLst>
              <a:ext uri="{FF2B5EF4-FFF2-40B4-BE49-F238E27FC236}">
                <a16:creationId xmlns:a16="http://schemas.microsoft.com/office/drawing/2014/main" id="{997EC945-5BA4-DC9A-7678-370062DD1E0B}"/>
              </a:ext>
            </a:extLst>
          </p:cNvPr>
          <p:cNvPicPr>
            <a:picLocks noChangeAspect="1"/>
          </p:cNvPicPr>
          <p:nvPr/>
        </p:nvPicPr>
        <p:blipFill>
          <a:blip r:embed="rId2"/>
          <a:stretch>
            <a:fillRect/>
          </a:stretch>
        </p:blipFill>
        <p:spPr>
          <a:xfrm>
            <a:off x="2320765" y="2029371"/>
            <a:ext cx="7261707" cy="2124050"/>
          </a:xfrm>
          <a:prstGeom prst="rect">
            <a:avLst/>
          </a:prstGeom>
        </p:spPr>
      </p:pic>
      <mc:AlternateContent xmlns:mc="http://schemas.openxmlformats.org/markup-compatibility/2006" xmlns:a14="http://schemas.microsoft.com/office/drawing/2010/main">
        <mc:Choice Requires="a14">
          <p:sp>
            <p:nvSpPr>
              <p:cNvPr id="7" name="CuadroTexto 6">
                <a:extLst>
                  <a:ext uri="{FF2B5EF4-FFF2-40B4-BE49-F238E27FC236}">
                    <a16:creationId xmlns:a16="http://schemas.microsoft.com/office/drawing/2014/main" id="{5F910E75-88D3-9957-39D8-48A8C245E029}"/>
                  </a:ext>
                </a:extLst>
              </p:cNvPr>
              <p:cNvSpPr txBox="1"/>
              <p:nvPr/>
            </p:nvSpPr>
            <p:spPr>
              <a:xfrm>
                <a:off x="1015626" y="4429028"/>
                <a:ext cx="6097604" cy="1574021"/>
              </a:xfrm>
              <a:prstGeom prst="rect">
                <a:avLst/>
              </a:prstGeom>
              <a:noFill/>
            </p:spPr>
            <p:txBody>
              <a:bodyPr wrap="square">
                <a:spAutoFit/>
              </a:bodyPr>
              <a:lstStyle/>
              <a:p>
                <a:pPr marL="342900" lvl="0" indent="-342900">
                  <a:lnSpc>
                    <a:spcPct val="107000"/>
                  </a:lnSpc>
                  <a:spcAft>
                    <a:spcPts val="800"/>
                  </a:spcAft>
                  <a:buFont typeface="Wingdings" panose="05000000000000000000" pitchFamily="2" charset="2"/>
                  <a:buChar char=""/>
                  <a:tabLst>
                    <a:tab pos="457200" algn="l"/>
                  </a:tabLs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Temperatura de inicio </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(T</a:t>
                </a:r>
                <a:r>
                  <a:rPr lang="es-MX" sz="1800" b="1" kern="100" baseline="-25000" dirty="0">
                    <a:effectLst/>
                    <a:latin typeface="Aptos" panose="020B0004020202020204" pitchFamily="34" charset="0"/>
                    <a:ea typeface="Aptos" panose="020B0004020202020204" pitchFamily="34" charset="0"/>
                    <a:cs typeface="Times New Roman" panose="02020603050405020304" pitchFamily="18" charset="0"/>
                  </a:rPr>
                  <a:t>0</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Font typeface="Wingdings" panose="05000000000000000000" pitchFamily="2" charset="2"/>
                  <a:buChar char=""/>
                  <a:tabLst>
                    <a:tab pos="457200" algn="l"/>
                  </a:tabLs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Temperatura pico </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a:t>
                </a:r>
                <a:r>
                  <a:rPr lang="es-MX" sz="1800" b="1" kern="100" dirty="0" err="1">
                    <a:effectLst/>
                    <a:latin typeface="Aptos" panose="020B0004020202020204" pitchFamily="34" charset="0"/>
                    <a:ea typeface="Aptos" panose="020B0004020202020204" pitchFamily="34" charset="0"/>
                    <a:cs typeface="Times New Roman" panose="02020603050405020304" pitchFamily="18" charset="0"/>
                  </a:rPr>
                  <a:t>T</a:t>
                </a:r>
                <a:r>
                  <a:rPr lang="es-MX" sz="1800" b="1" kern="100" baseline="-25000" dirty="0" err="1">
                    <a:effectLst/>
                    <a:latin typeface="Aptos" panose="020B0004020202020204" pitchFamily="34" charset="0"/>
                    <a:ea typeface="Aptos" panose="020B0004020202020204" pitchFamily="34" charset="0"/>
                    <a:cs typeface="Times New Roman" panose="02020603050405020304" pitchFamily="18" charset="0"/>
                  </a:rPr>
                  <a:t>p</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spcAft>
                    <a:spcPts val="800"/>
                  </a:spcAft>
                  <a:buFont typeface="Wingdings" panose="05000000000000000000" pitchFamily="2" charset="2"/>
                  <a:buChar char=""/>
                  <a:tabLst>
                    <a:tab pos="457200" algn="l"/>
                  </a:tabLs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Temperatura de conclusión </a:t>
                </a:r>
                <a:r>
                  <a:rPr lang="es-MX" sz="1800" b="1" kern="100" dirty="0">
                    <a:effectLst/>
                    <a:latin typeface="Aptos" panose="020B0004020202020204" pitchFamily="34" charset="0"/>
                    <a:ea typeface="Aptos" panose="020B0004020202020204" pitchFamily="34" charset="0"/>
                    <a:cs typeface="Times New Roman" panose="02020603050405020304" pitchFamily="18" charset="0"/>
                  </a:rPr>
                  <a:t>(Tc)</a:t>
                </a:r>
              </a:p>
              <a:p>
                <a:pPr marL="342900" lvl="0" indent="-342900">
                  <a:lnSpc>
                    <a:spcPct val="107000"/>
                  </a:lnSpc>
                  <a:spcAft>
                    <a:spcPts val="800"/>
                  </a:spcAft>
                  <a:buFont typeface="Wingdings" panose="05000000000000000000" pitchFamily="2" charset="2"/>
                  <a:buChar char=""/>
                  <a:tabLst>
                    <a:tab pos="457200" algn="l"/>
                  </a:tabLs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Entalpia de gelatinización</a:t>
                </a:r>
                <a14:m>
                  <m:oMath xmlns:m="http://schemas.openxmlformats.org/officeDocument/2006/math">
                    <m:r>
                      <a:rPr lang="es-MX" sz="1800" b="1" i="1" kern="100">
                        <a:effectLst/>
                        <a:latin typeface="Cambria Math" panose="02040503050406030204" pitchFamily="18" charset="0"/>
                        <a:ea typeface="Aptos" panose="020B0004020202020204" pitchFamily="34" charset="0"/>
                        <a:cs typeface="Times New Roman" panose="02020603050405020304" pitchFamily="18" charset="0"/>
                      </a:rPr>
                      <m:t>(∆</m:t>
                    </m:r>
                  </m:oMath>
                </a14:m>
                <a:r>
                  <a:rPr lang="es-MX" sz="1800" b="1" kern="100" dirty="0" err="1">
                    <a:effectLst/>
                    <a:latin typeface="Aptos" panose="020B0004020202020204" pitchFamily="34" charset="0"/>
                    <a:ea typeface="Times New Roman" panose="02020603050405020304" pitchFamily="18" charset="0"/>
                    <a:cs typeface="Times New Roman" panose="02020603050405020304" pitchFamily="18" charset="0"/>
                  </a:rPr>
                  <a:t>H</a:t>
                </a:r>
                <a:r>
                  <a:rPr lang="es-MX" sz="1800" b="1" kern="100" baseline="-25000" dirty="0" err="1">
                    <a:effectLst/>
                    <a:latin typeface="Aptos" panose="020B0004020202020204" pitchFamily="34" charset="0"/>
                    <a:ea typeface="Times New Roman" panose="02020603050405020304" pitchFamily="18" charset="0"/>
                    <a:cs typeface="Times New Roman" panose="02020603050405020304" pitchFamily="18" charset="0"/>
                  </a:rPr>
                  <a:t>gel</a:t>
                </a:r>
                <a:r>
                  <a:rPr lang="es-MX" sz="1800" b="1" kern="100" dirty="0">
                    <a:effectLst/>
                    <a:latin typeface="Aptos" panose="020B0004020202020204" pitchFamily="34" charset="0"/>
                    <a:ea typeface="Times New Roman" panose="02020603050405020304" pitchFamily="18" charset="0"/>
                    <a:cs typeface="Times New Roman" panose="02020603050405020304" pitchFamily="18" charset="0"/>
                  </a:rPr>
                  <a:t> J/g)</a:t>
                </a:r>
                <a:endParaRPr lang="es-MX"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7" name="CuadroTexto 6">
                <a:extLst>
                  <a:ext uri="{FF2B5EF4-FFF2-40B4-BE49-F238E27FC236}">
                    <a16:creationId xmlns:a16="http://schemas.microsoft.com/office/drawing/2014/main" id="{5F910E75-88D3-9957-39D8-48A8C245E029}"/>
                  </a:ext>
                </a:extLst>
              </p:cNvPr>
              <p:cNvSpPr txBox="1">
                <a:spLocks noRot="1" noChangeAspect="1" noMove="1" noResize="1" noEditPoints="1" noAdjustHandles="1" noChangeArrowheads="1" noChangeShapeType="1" noTextEdit="1"/>
              </p:cNvSpPr>
              <p:nvPr/>
            </p:nvSpPr>
            <p:spPr>
              <a:xfrm>
                <a:off x="1015626" y="4429028"/>
                <a:ext cx="6097604" cy="1574021"/>
              </a:xfrm>
              <a:prstGeom prst="rect">
                <a:avLst/>
              </a:prstGeom>
              <a:blipFill>
                <a:blip r:embed="rId3"/>
                <a:stretch>
                  <a:fillRect l="-700" t="-1550" b="-5814"/>
                </a:stretch>
              </a:blipFill>
            </p:spPr>
            <p:txBody>
              <a:bodyPr/>
              <a:lstStyle/>
              <a:p>
                <a:r>
                  <a:rPr lang="es-MX">
                    <a:noFill/>
                  </a:rPr>
                  <a:t> </a:t>
                </a:r>
              </a:p>
            </p:txBody>
          </p:sp>
        </mc:Fallback>
      </mc:AlternateContent>
      <p:sp>
        <p:nvSpPr>
          <p:cNvPr id="10" name="Marcador de número de diapositiva 9">
            <a:extLst>
              <a:ext uri="{FF2B5EF4-FFF2-40B4-BE49-F238E27FC236}">
                <a16:creationId xmlns:a16="http://schemas.microsoft.com/office/drawing/2014/main" id="{D52FE6E8-4E63-30CC-0B3C-30D76A1FA1A2}"/>
              </a:ext>
            </a:extLst>
          </p:cNvPr>
          <p:cNvSpPr>
            <a:spLocks noGrp="1"/>
          </p:cNvSpPr>
          <p:nvPr>
            <p:ph type="sldNum" sz="quarter" idx="12"/>
          </p:nvPr>
        </p:nvSpPr>
        <p:spPr/>
        <p:txBody>
          <a:bodyPr/>
          <a:lstStyle/>
          <a:p>
            <a:r>
              <a:rPr lang="es-MX" dirty="0"/>
              <a:t>17</a:t>
            </a:r>
          </a:p>
        </p:txBody>
      </p:sp>
    </p:spTree>
    <p:extLst>
      <p:ext uri="{BB962C8B-B14F-4D97-AF65-F5344CB8AC3E}">
        <p14:creationId xmlns:p14="http://schemas.microsoft.com/office/powerpoint/2010/main" val="1805297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8E2A311-012C-900A-24C6-D4DF27F6092C}"/>
              </a:ext>
            </a:extLst>
          </p:cNvPr>
          <p:cNvSpPr>
            <a:spLocks noGrp="1"/>
          </p:cNvSpPr>
          <p:nvPr>
            <p:ph type="title"/>
          </p:nvPr>
        </p:nvSpPr>
        <p:spPr>
          <a:xfrm>
            <a:off x="699713" y="248038"/>
            <a:ext cx="7063721" cy="1159200"/>
          </a:xfrm>
        </p:spPr>
        <p:txBody>
          <a:bodyPr vert="horz" lIns="91440" tIns="45720" rIns="91440" bIns="45720" rtlCol="0" anchor="ctr">
            <a:normAutofit/>
          </a:bodyPr>
          <a:lstStyle/>
          <a:p>
            <a:pPr algn="ctr"/>
            <a:r>
              <a:rPr lang="en-US" sz="3200" b="1" i="1" kern="1200" dirty="0">
                <a:solidFill>
                  <a:srgbClr val="FFFFFF"/>
                </a:solidFill>
                <a:effectLst/>
                <a:latin typeface="+mj-lt"/>
                <a:ea typeface="+mj-ea"/>
                <a:cs typeface="+mj-cs"/>
              </a:rPr>
              <a:t>ANÁLISIS TERMOGRAVIMÉTRICO (TGA)</a:t>
            </a:r>
            <a:endParaRPr lang="en-US" sz="3200" i="1" kern="1200" dirty="0">
              <a:solidFill>
                <a:srgbClr val="FFFFFF"/>
              </a:solidFill>
              <a:latin typeface="+mj-lt"/>
              <a:ea typeface="+mj-ea"/>
              <a:cs typeface="+mj-cs"/>
            </a:endParaRPr>
          </a:p>
        </p:txBody>
      </p:sp>
      <p:pic>
        <p:nvPicPr>
          <p:cNvPr id="4" name="Imagen 3" descr="Diagrama&#10;&#10;Descripción generada automáticamente">
            <a:extLst>
              <a:ext uri="{FF2B5EF4-FFF2-40B4-BE49-F238E27FC236}">
                <a16:creationId xmlns:a16="http://schemas.microsoft.com/office/drawing/2014/main" id="{27916C6E-394E-390A-8E79-DE177C2C69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9596" y="1574310"/>
            <a:ext cx="6292803" cy="4452160"/>
          </a:xfrm>
          <a:prstGeom prst="rect">
            <a:avLst/>
          </a:prstGeom>
        </p:spPr>
      </p:pic>
      <p:sp>
        <p:nvSpPr>
          <p:cNvPr id="5" name="Marcador de número de diapositiva 4">
            <a:extLst>
              <a:ext uri="{FF2B5EF4-FFF2-40B4-BE49-F238E27FC236}">
                <a16:creationId xmlns:a16="http://schemas.microsoft.com/office/drawing/2014/main" id="{5610AB93-D7C0-5E17-C818-28E3F69DE128}"/>
              </a:ext>
            </a:extLst>
          </p:cNvPr>
          <p:cNvSpPr>
            <a:spLocks noGrp="1"/>
          </p:cNvSpPr>
          <p:nvPr>
            <p:ph type="sldNum" sz="quarter" idx="12"/>
          </p:nvPr>
        </p:nvSpPr>
        <p:spPr/>
        <p:txBody>
          <a:bodyPr/>
          <a:lstStyle/>
          <a:p>
            <a:r>
              <a:rPr lang="es-MX" dirty="0"/>
              <a:t>18</a:t>
            </a:r>
          </a:p>
        </p:txBody>
      </p:sp>
    </p:spTree>
    <p:extLst>
      <p:ext uri="{BB962C8B-B14F-4D97-AF65-F5344CB8AC3E}">
        <p14:creationId xmlns:p14="http://schemas.microsoft.com/office/powerpoint/2010/main" val="1870839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F685577-F56A-43B1-CF71-A9760DE99080}"/>
              </a:ext>
            </a:extLst>
          </p:cNvPr>
          <p:cNvSpPr>
            <a:spLocks noGrp="1"/>
          </p:cNvSpPr>
          <p:nvPr>
            <p:ph type="title"/>
          </p:nvPr>
        </p:nvSpPr>
        <p:spPr>
          <a:xfrm>
            <a:off x="466722" y="586855"/>
            <a:ext cx="3201366" cy="3387497"/>
          </a:xfrm>
        </p:spPr>
        <p:txBody>
          <a:bodyPr anchor="b">
            <a:normAutofit/>
          </a:bodyPr>
          <a:lstStyle/>
          <a:p>
            <a:pPr algn="r"/>
            <a:r>
              <a:rPr lang="es-MX" sz="3200" b="1" i="1" dirty="0">
                <a:solidFill>
                  <a:srgbClr val="FFFFFF"/>
                </a:solidFill>
                <a:latin typeface="Times New Roman" panose="02020603050405020304" pitchFamily="18" charset="0"/>
                <a:cs typeface="Times New Roman" panose="02020603050405020304" pitchFamily="18" charset="0"/>
              </a:rPr>
              <a:t>CONCLUSION</a:t>
            </a:r>
          </a:p>
        </p:txBody>
      </p:sp>
      <p:sp>
        <p:nvSpPr>
          <p:cNvPr id="3" name="Marcador de contenido 2">
            <a:extLst>
              <a:ext uri="{FF2B5EF4-FFF2-40B4-BE49-F238E27FC236}">
                <a16:creationId xmlns:a16="http://schemas.microsoft.com/office/drawing/2014/main" id="{9C34751F-B3D3-5FFD-B45B-B45571CA11BA}"/>
              </a:ext>
            </a:extLst>
          </p:cNvPr>
          <p:cNvSpPr>
            <a:spLocks noGrp="1"/>
          </p:cNvSpPr>
          <p:nvPr>
            <p:ph idx="1"/>
          </p:nvPr>
        </p:nvSpPr>
        <p:spPr>
          <a:xfrm>
            <a:off x="4810259" y="649480"/>
            <a:ext cx="6555347" cy="5546047"/>
          </a:xfrm>
        </p:spPr>
        <p:txBody>
          <a:bodyPr anchor="ctr">
            <a:normAutofit/>
          </a:bodyPr>
          <a:lstStyle/>
          <a:p>
            <a:pPr marL="0" indent="0" algn="just">
              <a:lnSpc>
                <a:spcPct val="150000"/>
              </a:lnSpc>
              <a:buNone/>
            </a:pPr>
            <a:r>
              <a:rPr lang="es-MX" sz="1800" b="0" i="0" dirty="0">
                <a:effectLst/>
                <a:latin typeface="Times New Roman" panose="02020603050405020304" pitchFamily="18" charset="0"/>
                <a:cs typeface="Times New Roman" panose="02020603050405020304" pitchFamily="18" charset="0"/>
              </a:rPr>
              <a:t>Los métodos evaluados no solo permitieron la extracción eficiente del almidón de huaya, sino que también optimizaron sus propiedades fisicoquímicas, ampliando su potencial para diversas aplicaciones industriales. Estos resultados contribuyen al aprovechamiento de recursos subutilizados como la huaya y resaltan la importancia de desarrollar procesos sostenibles que fomenten la innovación y el valor agregado en la industria alimentaria y de materiales biodegradables.</a:t>
            </a:r>
            <a:endParaRPr lang="es-MX" sz="1800" dirty="0">
              <a:latin typeface="Times New Roman" panose="02020603050405020304" pitchFamily="18" charset="0"/>
              <a:cs typeface="Times New Roman" panose="02020603050405020304" pitchFamily="18" charset="0"/>
            </a:endParaRPr>
          </a:p>
        </p:txBody>
      </p:sp>
      <p:sp>
        <p:nvSpPr>
          <p:cNvPr id="5" name="Marcador de número de diapositiva 4">
            <a:extLst>
              <a:ext uri="{FF2B5EF4-FFF2-40B4-BE49-F238E27FC236}">
                <a16:creationId xmlns:a16="http://schemas.microsoft.com/office/drawing/2014/main" id="{4D0BB44D-64F9-3D5B-E811-5B6BE7078CE9}"/>
              </a:ext>
            </a:extLst>
          </p:cNvPr>
          <p:cNvSpPr>
            <a:spLocks noGrp="1"/>
          </p:cNvSpPr>
          <p:nvPr>
            <p:ph type="sldNum" sz="quarter" idx="12"/>
          </p:nvPr>
        </p:nvSpPr>
        <p:spPr>
          <a:xfrm>
            <a:off x="11704320" y="6455664"/>
            <a:ext cx="448056" cy="365125"/>
          </a:xfrm>
        </p:spPr>
        <p:txBody>
          <a:bodyPr>
            <a:normAutofit/>
          </a:bodyPr>
          <a:lstStyle/>
          <a:p>
            <a:pPr>
              <a:spcAft>
                <a:spcPts val="600"/>
              </a:spcAft>
            </a:pPr>
            <a:r>
              <a:rPr lang="es-MX" dirty="0">
                <a:solidFill>
                  <a:schemeClr val="tx1">
                    <a:lumMod val="50000"/>
                    <a:lumOff val="50000"/>
                  </a:schemeClr>
                </a:solidFill>
              </a:rPr>
              <a:t>19</a:t>
            </a:r>
          </a:p>
        </p:txBody>
      </p:sp>
    </p:spTree>
    <p:extLst>
      <p:ext uri="{BB962C8B-B14F-4D97-AF65-F5344CB8AC3E}">
        <p14:creationId xmlns:p14="http://schemas.microsoft.com/office/powerpoint/2010/main" val="3144393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8D57F7FE-2265-5EDA-F3CD-C4D510CC4B46}"/>
              </a:ext>
            </a:extLst>
          </p:cNvPr>
          <p:cNvSpPr>
            <a:spLocks noGrp="1"/>
          </p:cNvSpPr>
          <p:nvPr>
            <p:ph type="title"/>
          </p:nvPr>
        </p:nvSpPr>
        <p:spPr>
          <a:xfrm>
            <a:off x="1371599" y="294538"/>
            <a:ext cx="9895951" cy="1033669"/>
          </a:xfrm>
        </p:spPr>
        <p:txBody>
          <a:bodyPr>
            <a:normAutofit/>
          </a:bodyPr>
          <a:lstStyle/>
          <a:p>
            <a:r>
              <a:rPr lang="es-MX" sz="3200" b="1" i="1" dirty="0">
                <a:solidFill>
                  <a:srgbClr val="FFFFFF"/>
                </a:solidFill>
                <a:latin typeface="Times New Roman" panose="02020603050405020304" pitchFamily="18" charset="0"/>
                <a:cs typeface="Times New Roman" panose="02020603050405020304" pitchFamily="18" charset="0"/>
              </a:rPr>
              <a:t>BIBLIOGRAFIAS  </a:t>
            </a:r>
          </a:p>
        </p:txBody>
      </p:sp>
      <p:sp>
        <p:nvSpPr>
          <p:cNvPr id="3" name="Marcador de contenido 2">
            <a:extLst>
              <a:ext uri="{FF2B5EF4-FFF2-40B4-BE49-F238E27FC236}">
                <a16:creationId xmlns:a16="http://schemas.microsoft.com/office/drawing/2014/main" id="{5F2B5CEE-25DF-52A5-9CED-D57CF971EC13}"/>
              </a:ext>
            </a:extLst>
          </p:cNvPr>
          <p:cNvSpPr>
            <a:spLocks noGrp="1"/>
          </p:cNvSpPr>
          <p:nvPr>
            <p:ph idx="1"/>
          </p:nvPr>
        </p:nvSpPr>
        <p:spPr>
          <a:xfrm>
            <a:off x="3" y="1582552"/>
            <a:ext cx="12191997" cy="5138923"/>
          </a:xfrm>
        </p:spPr>
        <p:txBody>
          <a:bodyPr anchor="ctr">
            <a:normAutofit fontScale="32500" lnSpcReduction="20000"/>
          </a:bodyPr>
          <a:lstStyle/>
          <a:p>
            <a:pPr marL="457200" indent="-457200" algn="just">
              <a:lnSpc>
                <a:spcPct val="150000"/>
              </a:lnSpc>
              <a:spcAft>
                <a:spcPts val="800"/>
              </a:spcAft>
            </a:pP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Cáceres, N. C. (27 de Noviembre de 2018). EVALUACIÓN DE LAS PROPIEDADES FISICOQUÍMICAS, TÉRMICAS Y MICROESTRUCTURALES DEL ALMIDÓN DE ACHIRA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Canna</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edulis</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pág. https://repositorio.unal.edu.co/handle/unal/69533.</a:t>
            </a:r>
            <a:endParaRPr lang="es-MX" sz="4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lnSpc>
                <a:spcPct val="150000"/>
              </a:lnSpc>
              <a:spcAft>
                <a:spcPts val="800"/>
              </a:spcAft>
            </a:pP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Freire, M. A. (Octubre de 2018). Extracción de almidón a partir de residuos de banano (Musa paradisiaca) para la elaboración de un biopolímero. pág. https://dspace.ups.edu.ec/handle/123456789/16241.</a:t>
            </a:r>
            <a:endParaRPr lang="es-MX" sz="4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lnSpc>
                <a:spcPct val="150000"/>
              </a:lnSpc>
              <a:spcAft>
                <a:spcPts val="800"/>
              </a:spcAft>
            </a:pP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HERNÁNDEZ, D. G. (10 de Noviembre de 2021). OBTENCIÓN Y CARACTERIZACIÓN FÍSICA, QUÍMICA Y MICROBIOLÓGICA DEL ALMIDÓN PROCEDENTE DEL COTILEDÓN DE LA SEMILLA DEL MANGO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Mangifera</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indica L.) VARIEDAD TOMMY ATKINS A NIVEL LABORATORIO Y LA EVALUACIÓN DE SU USO EN DIFERENTES APLICACIONES INDUSTRIALES . págs.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chrome-extension</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efaidnbmnnnibpcajpcglclefindmkaj</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/http://www.repositorio.usac.edu.gt/16413/1/Daniel%20Gustavo%20Arbiz%C3%BA%20Hern%C3%A1ndez.pdf.</a:t>
            </a:r>
            <a:endParaRPr lang="es-MX" sz="4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lnSpc>
                <a:spcPct val="150000"/>
              </a:lnSpc>
              <a:spcAft>
                <a:spcPts val="800"/>
              </a:spcAft>
            </a:pP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J.M. Tirado-Gallegos, P. Z.-F.-P.-V.-M.-M.-H.-D. (14 de Abril de 2016). FECTODELM´ ETODODEAISLAMIENTOYELESTADODEMADUREZENLAS PROPIEDADESFISICOQU´ IMICAS, ESTRUCTURALESYREOL´ OGICASDE Volumen 8, número 3, 2009 /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Volume</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8,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number</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3, 2009. págs.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chrome-extension</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efaidnbmnnnibpcajpcglclefindmkaj</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/https://www.redalyc.org/pdf/620/62046829008.pdf.</a:t>
            </a:r>
            <a:endParaRPr lang="es-MX" sz="43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lgn="just">
              <a:lnSpc>
                <a:spcPct val="150000"/>
              </a:lnSpc>
              <a:spcAft>
                <a:spcPts val="800"/>
              </a:spcAft>
            </a:pP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Jorge C. Canto-Pinto, E. R.-S.-C.-M.-L.-C.-H. (28 de Diciembre de 2022). Un nuevo almidón a partir de semillas de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Talisia</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floresii</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s-MX" sz="4300" kern="100" dirty="0" err="1">
                <a:effectLst/>
                <a:latin typeface="Times New Roman" panose="02020603050405020304" pitchFamily="18" charset="0"/>
                <a:ea typeface="Aptos" panose="020B0004020202020204" pitchFamily="34" charset="0"/>
                <a:cs typeface="Times New Roman" panose="02020603050405020304" pitchFamily="18" charset="0"/>
              </a:rPr>
              <a:t>Standl</a:t>
            </a:r>
            <a:r>
              <a:rPr lang="es-MX" sz="4300" kern="100" dirty="0">
                <a:effectLst/>
                <a:latin typeface="Times New Roman" panose="02020603050405020304" pitchFamily="18" charset="0"/>
                <a:ea typeface="Aptos" panose="020B0004020202020204" pitchFamily="34" charset="0"/>
                <a:cs typeface="Times New Roman" panose="02020603050405020304" pitchFamily="18" charset="0"/>
              </a:rPr>
              <a:t> : caracterización de sus propiedades fisicoquímicas, estructurales y térmicas. págs. file:///C:/Users/shara/Downloads/polymers-15-00130.pdf.</a:t>
            </a:r>
            <a:endParaRPr lang="es-MX" sz="43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s-MX" sz="2000" dirty="0"/>
          </a:p>
        </p:txBody>
      </p:sp>
      <p:sp>
        <p:nvSpPr>
          <p:cNvPr id="5" name="Marcador de número de diapositiva 4">
            <a:extLst>
              <a:ext uri="{FF2B5EF4-FFF2-40B4-BE49-F238E27FC236}">
                <a16:creationId xmlns:a16="http://schemas.microsoft.com/office/drawing/2014/main" id="{EDC933B2-DACE-59BE-FFFB-1DDC5BB4CEA6}"/>
              </a:ext>
            </a:extLst>
          </p:cNvPr>
          <p:cNvSpPr>
            <a:spLocks noGrp="1"/>
          </p:cNvSpPr>
          <p:nvPr>
            <p:ph type="sldNum" sz="quarter" idx="12"/>
          </p:nvPr>
        </p:nvSpPr>
        <p:spPr/>
        <p:txBody>
          <a:bodyPr/>
          <a:lstStyle/>
          <a:p>
            <a:r>
              <a:rPr lang="es-MX" dirty="0"/>
              <a:t>20</a:t>
            </a:r>
          </a:p>
        </p:txBody>
      </p:sp>
    </p:spTree>
    <p:extLst>
      <p:ext uri="{BB962C8B-B14F-4D97-AF65-F5344CB8AC3E}">
        <p14:creationId xmlns:p14="http://schemas.microsoft.com/office/powerpoint/2010/main" val="1221312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6DBF50F6-DD88-4D9F-B7D3-79B989980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916BBDC2-6929-469E-B7C4-A03E77BF94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59" name="Group 2058">
            <a:extLst>
              <a:ext uri="{FF2B5EF4-FFF2-40B4-BE49-F238E27FC236}">
                <a16:creationId xmlns:a16="http://schemas.microsoft.com/office/drawing/2014/main" id="{C344E6B5-C9F5-4338-9E33-003B123731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2" y="170309"/>
            <a:ext cx="2514948" cy="2174333"/>
            <a:chOff x="-305" y="-4155"/>
            <a:chExt cx="2514948" cy="2174333"/>
          </a:xfrm>
        </p:grpSpPr>
        <p:sp>
          <p:nvSpPr>
            <p:cNvPr id="2060" name="Freeform: Shape 2059">
              <a:extLst>
                <a:ext uri="{FF2B5EF4-FFF2-40B4-BE49-F238E27FC236}">
                  <a16:creationId xmlns:a16="http://schemas.microsoft.com/office/drawing/2014/main" id="{C90B0F8D-9E81-4DE8-95D5-1A26E9390D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Freeform: Shape 2060">
              <a:extLst>
                <a:ext uri="{FF2B5EF4-FFF2-40B4-BE49-F238E27FC236}">
                  <a16:creationId xmlns:a16="http://schemas.microsoft.com/office/drawing/2014/main" id="{830BA43A-83E9-4C67-92A6-F247FB3700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2" name="Freeform: Shape 2061">
              <a:extLst>
                <a:ext uri="{FF2B5EF4-FFF2-40B4-BE49-F238E27FC236}">
                  <a16:creationId xmlns:a16="http://schemas.microsoft.com/office/drawing/2014/main" id="{92F3A0CC-EBFE-405D-B0C0-27DE361ED5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063" name="Freeform: Shape 2062">
              <a:extLst>
                <a:ext uri="{FF2B5EF4-FFF2-40B4-BE49-F238E27FC236}">
                  <a16:creationId xmlns:a16="http://schemas.microsoft.com/office/drawing/2014/main" id="{DF2E853E-B55A-4FFD-B90E-6FB4F31BD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050" name="Picture 2" descr="Gracias en español; ¡Gracias!: vector de stock (libre de regalías)  1943229406 | Shutterstock">
            <a:extLst>
              <a:ext uri="{FF2B5EF4-FFF2-40B4-BE49-F238E27FC236}">
                <a16:creationId xmlns:a16="http://schemas.microsoft.com/office/drawing/2014/main" id="{E9648AC3-14D2-E8FE-3115-37A40DF8E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362"/>
          <a:stretch>
            <a:fillRect/>
          </a:stretch>
        </p:blipFill>
        <p:spPr bwMode="auto">
          <a:xfrm>
            <a:off x="1328728" y="1873115"/>
            <a:ext cx="10468400" cy="3321456"/>
          </a:xfrm>
          <a:prstGeom prst="rect">
            <a:avLst/>
          </a:prstGeom>
          <a:noFill/>
          <a:extLst>
            <a:ext uri="{909E8E84-426E-40DD-AFC4-6F175D3DCCD1}">
              <a14:hiddenFill xmlns:a14="http://schemas.microsoft.com/office/drawing/2010/main">
                <a:solidFill>
                  <a:srgbClr val="FFFFFF"/>
                </a:solidFill>
              </a14:hiddenFill>
            </a:ext>
          </a:extLst>
        </p:spPr>
      </p:pic>
      <p:grpSp>
        <p:nvGrpSpPr>
          <p:cNvPr id="2065" name="Group 2064">
            <a:extLst>
              <a:ext uri="{FF2B5EF4-FFF2-40B4-BE49-F238E27FC236}">
                <a16:creationId xmlns:a16="http://schemas.microsoft.com/office/drawing/2014/main" id="{FDFEDBF7-8E2C-46B8-9095-AE1D77E217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4" y="4560733"/>
            <a:ext cx="3061445" cy="2297266"/>
            <a:chOff x="-305" y="-1"/>
            <a:chExt cx="3832880" cy="2876136"/>
          </a:xfrm>
        </p:grpSpPr>
        <p:sp>
          <p:nvSpPr>
            <p:cNvPr id="2066" name="Freeform: Shape 2065">
              <a:extLst>
                <a:ext uri="{FF2B5EF4-FFF2-40B4-BE49-F238E27FC236}">
                  <a16:creationId xmlns:a16="http://schemas.microsoft.com/office/drawing/2014/main" id="{60202872-FBB0-4F11-BC49-9FB400B212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Freeform: Shape 2066">
              <a:extLst>
                <a:ext uri="{FF2B5EF4-FFF2-40B4-BE49-F238E27FC236}">
                  <a16:creationId xmlns:a16="http://schemas.microsoft.com/office/drawing/2014/main" id="{0DEB2F40-D411-4D44-9638-AE0342C7F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8" name="Freeform: Shape 2067">
              <a:extLst>
                <a:ext uri="{FF2B5EF4-FFF2-40B4-BE49-F238E27FC236}">
                  <a16:creationId xmlns:a16="http://schemas.microsoft.com/office/drawing/2014/main" id="{507F7D91-A991-4196-AF73-327E04B562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9" name="Freeform: Shape 2068">
              <a:extLst>
                <a:ext uri="{FF2B5EF4-FFF2-40B4-BE49-F238E27FC236}">
                  <a16:creationId xmlns:a16="http://schemas.microsoft.com/office/drawing/2014/main" id="{178739A9-E67C-40E5-9468-0A68AEC54E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Marcador de número de diapositiva 3">
            <a:extLst>
              <a:ext uri="{FF2B5EF4-FFF2-40B4-BE49-F238E27FC236}">
                <a16:creationId xmlns:a16="http://schemas.microsoft.com/office/drawing/2014/main" id="{50C7B09E-9954-2E2D-8094-2D3AC3C96A3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6EC2C90D-54E0-438A-93BF-D331092EEE53}" type="slidenum">
              <a:rPr lang="en-US" smtClean="0">
                <a:solidFill>
                  <a:schemeClr val="tx1">
                    <a:tint val="75000"/>
                  </a:schemeClr>
                </a:solidFill>
              </a:rPr>
              <a:pPr>
                <a:spcAft>
                  <a:spcPts val="600"/>
                </a:spcAft>
              </a:pPr>
              <a:t>22</a:t>
            </a:fld>
            <a:endParaRPr lang="en-US">
              <a:solidFill>
                <a:schemeClr val="tx1">
                  <a:tint val="75000"/>
                </a:schemeClr>
              </a:solidFill>
            </a:endParaRPr>
          </a:p>
        </p:txBody>
      </p:sp>
    </p:spTree>
    <p:extLst>
      <p:ext uri="{BB962C8B-B14F-4D97-AF65-F5344CB8AC3E}">
        <p14:creationId xmlns:p14="http://schemas.microsoft.com/office/powerpoint/2010/main" val="188815307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2032</TotalTime>
  <Words>2255</Words>
  <Application>Microsoft Office PowerPoint</Application>
  <PresentationFormat>Panorámica</PresentationFormat>
  <Paragraphs>149</Paragraphs>
  <Slides>22</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22</vt:i4>
      </vt:variant>
    </vt:vector>
  </HeadingPairs>
  <TitlesOfParts>
    <vt:vector size="29" baseType="lpstr">
      <vt:lpstr>Aptos</vt:lpstr>
      <vt:lpstr>Aptos Display</vt:lpstr>
      <vt:lpstr>Arial</vt:lpstr>
      <vt:lpstr>Cambria Math</vt:lpstr>
      <vt:lpstr>Times New Roman</vt:lpstr>
      <vt:lpstr>Wingdings</vt:lpstr>
      <vt:lpstr>Tema de Office</vt:lpstr>
      <vt:lpstr>Presentación de PowerPoint</vt:lpstr>
      <vt:lpstr>Presentación de PowerPoint</vt:lpstr>
      <vt:lpstr>ÍNDICE </vt:lpstr>
      <vt:lpstr>INTRODUCCIÓN </vt:lpstr>
      <vt:lpstr>ANTECEDENTES </vt:lpstr>
      <vt:lpstr>PROBLEMÁTICA Y JUSTIFICACION  </vt:lpstr>
      <vt:lpstr>OBEJETIVO GENERAL  </vt:lpstr>
      <vt:lpstr>MATERIALES </vt:lpstr>
      <vt:lpstr>METODOLOGÍA ESPERIMENTAL  </vt:lpstr>
      <vt:lpstr>Presentación de PowerPoint</vt:lpstr>
      <vt:lpstr>Presentación de PowerPoint</vt:lpstr>
      <vt:lpstr>Presentación de PowerPoint</vt:lpstr>
      <vt:lpstr>Presentación de PowerPoint</vt:lpstr>
      <vt:lpstr>1. ESPECTROSCOPIA INFRARROJA PORTRANSFORMADA DE FOURIER (FTIR) </vt:lpstr>
      <vt:lpstr>CALORIMETRÍA DIFERENCIAL DE BARRIDO (DSC)</vt:lpstr>
      <vt:lpstr>ANÁLISIS TERMOGRAVIMÉTRICO (TGA)</vt:lpstr>
      <vt:lpstr>RESULTADOS Y DISCUCIONES  </vt:lpstr>
      <vt:lpstr>CALORIMETRÍA DIFERENCIAL DE BARRIDO (DSC) </vt:lpstr>
      <vt:lpstr>ANÁLISIS TERMOGRAVIMÉTRICO (TGA)</vt:lpstr>
      <vt:lpstr>CONCLUSION</vt:lpstr>
      <vt:lpstr>BIBLIOGRAFIAS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kimberly chan</dc:creator>
  <cp:lastModifiedBy>kimberly chan</cp:lastModifiedBy>
  <cp:revision>1</cp:revision>
  <dcterms:created xsi:type="dcterms:W3CDTF">2025-01-29T19:57:35Z</dcterms:created>
  <dcterms:modified xsi:type="dcterms:W3CDTF">2025-06-09T19:21:35Z</dcterms:modified>
</cp:coreProperties>
</file>